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751d59d96b47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979da38d58410d"/>
  </p:sldMasterIdLst>
  <p:sldIdLst>
    <p:sldId xmlns:r="http://schemas.openxmlformats.org/officeDocument/2006/relationships" id="256" r:id="R16bb42230a7447ea"/>
    <p:sldId xmlns:r="http://schemas.openxmlformats.org/officeDocument/2006/relationships" id="257" r:id="R32908ee8f8074185"/>
    <p:sldId xmlns:r="http://schemas.openxmlformats.org/officeDocument/2006/relationships" id="258" r:id="R3946ee0e9c4844b4"/>
    <p:sldId xmlns:r="http://schemas.openxmlformats.org/officeDocument/2006/relationships" id="259" r:id="R2d345d913e574e6d"/>
    <p:sldId xmlns:r="http://schemas.openxmlformats.org/officeDocument/2006/relationships" id="260" r:id="Rbbd64cccca12472f"/>
    <p:sldId xmlns:r="http://schemas.openxmlformats.org/officeDocument/2006/relationships" id="261" r:id="R5636bb48d00249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79da38d58410d" /><Relationship Type="http://schemas.openxmlformats.org/officeDocument/2006/relationships/slide" Target="/ppt/slides/slide1.xml" Id="R16bb42230a7447ea" /><Relationship Type="http://schemas.openxmlformats.org/officeDocument/2006/relationships/slide" Target="/ppt/slides/slide2.xml" Id="R32908ee8f8074185" /><Relationship Type="http://schemas.openxmlformats.org/officeDocument/2006/relationships/slide" Target="/ppt/slides/slide3.xml" Id="R3946ee0e9c4844b4" /><Relationship Type="http://schemas.openxmlformats.org/officeDocument/2006/relationships/slide" Target="/ppt/slides/slide4.xml" Id="R2d345d913e574e6d" /><Relationship Type="http://schemas.openxmlformats.org/officeDocument/2006/relationships/slide" Target="/ppt/slides/slide5.xml" Id="Rbbd64cccca12472f" /><Relationship Type="http://schemas.openxmlformats.org/officeDocument/2006/relationships/slide" Target="/ppt/slides/slide6.xml" Id="R5636bb48d00249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187d15aed45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82d6ff2da4d47" /><Relationship Type="http://schemas.openxmlformats.org/officeDocument/2006/relationships/theme" Target="/ppt/slideMasters/theme/theme1.xml" Id="R16e3c96d34bb42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d82d6ff2da4d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642900eaf4a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a71e4c57b48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01e287a3e4b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57f4b636b40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db3b9100946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0b6b89a2044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HEGRA VARESENTER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VARESENTER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HEGRA VARESENTER SA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VARESENTER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VARESENTER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VARESENTER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62 493 248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−1 347 172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−984 057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8 626 594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14 439 781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VARESENTER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74802223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spar.hegra@ngbutikk.net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912 553 655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VARESENTER SA</a:t>
            </a:r>
          </a:p>
        </p:txBody>
      </p:sp>
    </p:spTree>
  </p:cSld>
  <p:clrMapOvr>
    <a:masterClrMapping xmlns:a="http://schemas.openxmlformats.org/drawingml/2006/main"/>
  </p:clrMapOvr>
</p:sld>
</file>