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f97b3983047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71ab21b112442b"/>
  </p:sldMasterIdLst>
  <p:sldIdLst>
    <p:sldId xmlns:r="http://schemas.openxmlformats.org/officeDocument/2006/relationships" id="256" r:id="R55a4a97cded8490e"/>
    <p:sldId xmlns:r="http://schemas.openxmlformats.org/officeDocument/2006/relationships" id="257" r:id="R57f69693927a4bff"/>
    <p:sldId xmlns:r="http://schemas.openxmlformats.org/officeDocument/2006/relationships" id="258" r:id="R483cb7790d444314"/>
    <p:sldId xmlns:r="http://schemas.openxmlformats.org/officeDocument/2006/relationships" id="259" r:id="R3f3d54613da94e27"/>
    <p:sldId xmlns:r="http://schemas.openxmlformats.org/officeDocument/2006/relationships" id="260" r:id="Rb177002d63d04b4c"/>
    <p:sldId xmlns:r="http://schemas.openxmlformats.org/officeDocument/2006/relationships" id="261" r:id="R08b7e1f5eb2c4592"/>
    <p:sldId xmlns:r="http://schemas.openxmlformats.org/officeDocument/2006/relationships" id="262" r:id="R29b0c02685b5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1ab21b112442b" /><Relationship Type="http://schemas.openxmlformats.org/officeDocument/2006/relationships/slide" Target="/ppt/slides/slide1.xml" Id="R55a4a97cded8490e" /><Relationship Type="http://schemas.openxmlformats.org/officeDocument/2006/relationships/slide" Target="/ppt/slides/slide2.xml" Id="R57f69693927a4bff" /><Relationship Type="http://schemas.openxmlformats.org/officeDocument/2006/relationships/slide" Target="/ppt/slides/slide3.xml" Id="R483cb7790d444314" /><Relationship Type="http://schemas.openxmlformats.org/officeDocument/2006/relationships/slide" Target="/ppt/slides/slide4.xml" Id="R3f3d54613da94e27" /><Relationship Type="http://schemas.openxmlformats.org/officeDocument/2006/relationships/slide" Target="/ppt/slides/slide5.xml" Id="Rb177002d63d04b4c" /><Relationship Type="http://schemas.openxmlformats.org/officeDocument/2006/relationships/slide" Target="/ppt/slides/slide6.xml" Id="R08b7e1f5eb2c4592" /><Relationship Type="http://schemas.openxmlformats.org/officeDocument/2006/relationships/slide" Target="/ppt/slides/slide7.xml" Id="R29b0c02685b5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cb8121e5f43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95a207d284609" /><Relationship Type="http://schemas.openxmlformats.org/officeDocument/2006/relationships/theme" Target="/ppt/slideMasters/theme/theme1.xml" Id="R806f0a8d94b946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95a207d2846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d763fd0e6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a78129b2b49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e13d8407b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0da389b3840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03b0b326b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b229e94824b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273c7a1fb4e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MUSTANG HOLDING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−1 785 386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16 859 901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1 500 414 446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1 502 774 981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SANDHAUG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Sandhaug, Sølvstien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1639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912 570 339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MUSTANG HOLDING AS</a:t>
            </a:r>
          </a:p>
        </p:txBody>
      </p:sp>
    </p:spTree>
  </p:cSld>
  <p:clrMapOvr>
    <a:masterClrMapping xmlns:a="http://schemas.openxmlformats.org/drawingml/2006/main"/>
  </p:clrMapOvr>
</p:sld>
</file>