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e3c7374c1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c14f4ef954e8d"/>
  </p:sldMasterIdLst>
  <p:sldIdLst>
    <p:sldId xmlns:r="http://schemas.openxmlformats.org/officeDocument/2006/relationships" id="256" r:id="Rd99d20d45dfc47c6"/>
    <p:sldId xmlns:r="http://schemas.openxmlformats.org/officeDocument/2006/relationships" id="257" r:id="R7785152cf3184517"/>
    <p:sldId xmlns:r="http://schemas.openxmlformats.org/officeDocument/2006/relationships" id="258" r:id="R280ea205d381446f"/>
    <p:sldId xmlns:r="http://schemas.openxmlformats.org/officeDocument/2006/relationships" id="259" r:id="Rc9fe20a6751c4b8a"/>
    <p:sldId xmlns:r="http://schemas.openxmlformats.org/officeDocument/2006/relationships" id="260" r:id="R680e00f2fa5441a5"/>
    <p:sldId xmlns:r="http://schemas.openxmlformats.org/officeDocument/2006/relationships" id="261" r:id="R7f2453c9911e469c"/>
    <p:sldId xmlns:r="http://schemas.openxmlformats.org/officeDocument/2006/relationships" id="262" r:id="Rf2fe9376d966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c14f4ef954e8d" /><Relationship Type="http://schemas.openxmlformats.org/officeDocument/2006/relationships/slide" Target="/ppt/slides/slide1.xml" Id="Rd99d20d45dfc47c6" /><Relationship Type="http://schemas.openxmlformats.org/officeDocument/2006/relationships/slide" Target="/ppt/slides/slide2.xml" Id="R7785152cf3184517" /><Relationship Type="http://schemas.openxmlformats.org/officeDocument/2006/relationships/slide" Target="/ppt/slides/slide3.xml" Id="R280ea205d381446f" /><Relationship Type="http://schemas.openxmlformats.org/officeDocument/2006/relationships/slide" Target="/ppt/slides/slide4.xml" Id="Rc9fe20a6751c4b8a" /><Relationship Type="http://schemas.openxmlformats.org/officeDocument/2006/relationships/slide" Target="/ppt/slides/slide5.xml" Id="R680e00f2fa5441a5" /><Relationship Type="http://schemas.openxmlformats.org/officeDocument/2006/relationships/slide" Target="/ppt/slides/slide6.xml" Id="R7f2453c9911e469c" /><Relationship Type="http://schemas.openxmlformats.org/officeDocument/2006/relationships/slide" Target="/ppt/slides/slide7.xml" Id="Rf2fe9376d966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7ddeb7eea42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08a6a14a94fdd" /><Relationship Type="http://schemas.openxmlformats.org/officeDocument/2006/relationships/theme" Target="/ppt/slideMasters/theme/theme1.xml" Id="Ra91d177f61d7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08a6a14a9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e152610b6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f80f7bba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70633d58b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a9eef168f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7ca7be16f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1c1c290c443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bac0c2fb4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EITHUN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