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de7ccadd2742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fb037458334c62"/>
  </p:sldMasterIdLst>
  <p:sldIdLst>
    <p:sldId xmlns:r="http://schemas.openxmlformats.org/officeDocument/2006/relationships" id="256" r:id="R43680f94615e4899"/>
    <p:sldId xmlns:r="http://schemas.openxmlformats.org/officeDocument/2006/relationships" id="257" r:id="R1981431cf94e41e4"/>
    <p:sldId xmlns:r="http://schemas.openxmlformats.org/officeDocument/2006/relationships" id="258" r:id="R70a784ac23524d2e"/>
    <p:sldId xmlns:r="http://schemas.openxmlformats.org/officeDocument/2006/relationships" id="259" r:id="Re6d9858fa5054d9c"/>
    <p:sldId xmlns:r="http://schemas.openxmlformats.org/officeDocument/2006/relationships" id="260" r:id="Rc0c250d79fd94f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fb037458334c62" /><Relationship Type="http://schemas.openxmlformats.org/officeDocument/2006/relationships/slide" Target="/ppt/slides/slide1.xml" Id="R43680f94615e4899" /><Relationship Type="http://schemas.openxmlformats.org/officeDocument/2006/relationships/slide" Target="/ppt/slides/slide2.xml" Id="R1981431cf94e41e4" /><Relationship Type="http://schemas.openxmlformats.org/officeDocument/2006/relationships/slide" Target="/ppt/slides/slide3.xml" Id="R70a784ac23524d2e" /><Relationship Type="http://schemas.openxmlformats.org/officeDocument/2006/relationships/slide" Target="/ppt/slides/slide4.xml" Id="Re6d9858fa5054d9c" /><Relationship Type="http://schemas.openxmlformats.org/officeDocument/2006/relationships/slide" Target="/ppt/slides/slide5.xml" Id="Rc0c250d79fd94f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5916ef4cd544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9ee2beee444554" /><Relationship Type="http://schemas.openxmlformats.org/officeDocument/2006/relationships/theme" Target="/ppt/slideMasters/theme/theme1.xml" Id="Rea01d2250c8d4a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9ee2beee4445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5a7fe8fe7247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6b5de744fe47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68493ca3744f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1a8c3a71e443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20b2ecf92f45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NÆRINGS- OG FISKERIDEPARTEMENTET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NÆRINGS- OG FISKERIDEPARTEMENTET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NÆRINGS- OG FISKERIDEPARTEMENTET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NÆRINGS- OG FISKERIDEPARTEMENTET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NÆRINGS- OG FISKERIDEPARTEMENTET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NÆRINGS- OG FISKERIDEPARTEMENTET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Gerhardsens plass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postmottak@nfd.dep.no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www.regjeringen.no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912 660 680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NÆRINGS- OG FISKERIDEPARTEMENTET</a:t>
            </a:r>
          </a:p>
        </p:txBody>
      </p:sp>
    </p:spTree>
  </p:cSld>
  <p:clrMapOvr>
    <a:masterClrMapping xmlns:a="http://schemas.openxmlformats.org/drawingml/2006/main"/>
  </p:clrMapOvr>
</p:sld>
</file>