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cf572691c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b6367a8fb48d3"/>
  </p:sldMasterIdLst>
  <p:sldIdLst>
    <p:sldId xmlns:r="http://schemas.openxmlformats.org/officeDocument/2006/relationships" id="256" r:id="R3d99b3dec31c4ec5"/>
    <p:sldId xmlns:r="http://schemas.openxmlformats.org/officeDocument/2006/relationships" id="257" r:id="Ra801f46e2b234484"/>
    <p:sldId xmlns:r="http://schemas.openxmlformats.org/officeDocument/2006/relationships" id="258" r:id="R67f9279e24e14450"/>
    <p:sldId xmlns:r="http://schemas.openxmlformats.org/officeDocument/2006/relationships" id="259" r:id="Raec70b02774f4381"/>
    <p:sldId xmlns:r="http://schemas.openxmlformats.org/officeDocument/2006/relationships" id="260" r:id="R8064a0272f774135"/>
    <p:sldId xmlns:r="http://schemas.openxmlformats.org/officeDocument/2006/relationships" id="261" r:id="Rcbce0b4a5cc6497d"/>
    <p:sldId xmlns:r="http://schemas.openxmlformats.org/officeDocument/2006/relationships" id="262" r:id="R99f16263934b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b6367a8fb48d3" /><Relationship Type="http://schemas.openxmlformats.org/officeDocument/2006/relationships/slide" Target="/ppt/slides/slide1.xml" Id="R3d99b3dec31c4ec5" /><Relationship Type="http://schemas.openxmlformats.org/officeDocument/2006/relationships/slide" Target="/ppt/slides/slide2.xml" Id="Ra801f46e2b234484" /><Relationship Type="http://schemas.openxmlformats.org/officeDocument/2006/relationships/slide" Target="/ppt/slides/slide3.xml" Id="R67f9279e24e14450" /><Relationship Type="http://schemas.openxmlformats.org/officeDocument/2006/relationships/slide" Target="/ppt/slides/slide4.xml" Id="Raec70b02774f4381" /><Relationship Type="http://schemas.openxmlformats.org/officeDocument/2006/relationships/slide" Target="/ppt/slides/slide5.xml" Id="R8064a0272f774135" /><Relationship Type="http://schemas.openxmlformats.org/officeDocument/2006/relationships/slide" Target="/ppt/slides/slide6.xml" Id="Rcbce0b4a5cc6497d" /><Relationship Type="http://schemas.openxmlformats.org/officeDocument/2006/relationships/slide" Target="/ppt/slides/slide7.xml" Id="R99f16263934b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a0c62b597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6251676be400e" /><Relationship Type="http://schemas.openxmlformats.org/officeDocument/2006/relationships/theme" Target="/ppt/slideMasters/theme/theme1.xml" Id="R91bcbe524081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6251676be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9a7fc46d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685c110e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166b3478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be412106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0429870d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13262cae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12a727c7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