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8bbb2a485ec43f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0d2a311fdf349fe"/>
  </p:sldMasterIdLst>
  <p:sldIdLst>
    <p:sldId xmlns:r="http://schemas.openxmlformats.org/officeDocument/2006/relationships" id="256" r:id="Rd5550e1865f44a48"/>
    <p:sldId xmlns:r="http://schemas.openxmlformats.org/officeDocument/2006/relationships" id="257" r:id="Ra5d2f05e38e04d53"/>
    <p:sldId xmlns:r="http://schemas.openxmlformats.org/officeDocument/2006/relationships" id="258" r:id="Rc27c395429f2439b"/>
    <p:sldId xmlns:r="http://schemas.openxmlformats.org/officeDocument/2006/relationships" id="259" r:id="R3888c751f24947a1"/>
    <p:sldId xmlns:r="http://schemas.openxmlformats.org/officeDocument/2006/relationships" id="260" r:id="Ra43fd1ed002f48cd"/>
    <p:sldId xmlns:r="http://schemas.openxmlformats.org/officeDocument/2006/relationships" id="261" r:id="R5311bab77800482f"/>
    <p:sldId xmlns:r="http://schemas.openxmlformats.org/officeDocument/2006/relationships" id="262" r:id="Ra6462452b2ad428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d2a311fdf349fe" /><Relationship Type="http://schemas.openxmlformats.org/officeDocument/2006/relationships/slide" Target="/ppt/slides/slide1.xml" Id="Rd5550e1865f44a48" /><Relationship Type="http://schemas.openxmlformats.org/officeDocument/2006/relationships/slide" Target="/ppt/slides/slide2.xml" Id="Ra5d2f05e38e04d53" /><Relationship Type="http://schemas.openxmlformats.org/officeDocument/2006/relationships/slide" Target="/ppt/slides/slide3.xml" Id="Rc27c395429f2439b" /><Relationship Type="http://schemas.openxmlformats.org/officeDocument/2006/relationships/slide" Target="/ppt/slides/slide4.xml" Id="R3888c751f24947a1" /><Relationship Type="http://schemas.openxmlformats.org/officeDocument/2006/relationships/slide" Target="/ppt/slides/slide5.xml" Id="Ra43fd1ed002f48cd" /><Relationship Type="http://schemas.openxmlformats.org/officeDocument/2006/relationships/slide" Target="/ppt/slides/slide6.xml" Id="R5311bab77800482f" /><Relationship Type="http://schemas.openxmlformats.org/officeDocument/2006/relationships/slide" Target="/ppt/slides/slide7.xml" Id="Ra6462452b2ad428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580b92b9db4e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386983c60a4cc6" /><Relationship Type="http://schemas.openxmlformats.org/officeDocument/2006/relationships/theme" Target="/ppt/slideMasters/theme/theme1.xml" Id="R85ab6538d7914f6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d386983c60a4cc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b470dd627a458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65d43845d74a7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cf35f7fdff46b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128f70e6ce41b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4229a145da453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258b5aa986461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3791bf27f74b3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SKAGEN EIENDOMSFORVALTNING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SKAGEN EIENDOMSFORVALTNING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SKAGEN EIENDOMSFORVALTNING AS ble etablert [år] og holder til i Sola.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SKAGEN EIENDOMSFORVALTNING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SKAGEN EIENDOMSFORVALTNING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SKAGEN EIENDOMSFORVALTNING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45 341 151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−4 596 159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−45 416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2 580 850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35 799 062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SKAGEN EIENDOMSFORVALTNING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IKM EIENDOM AS  –  99,4 %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KRAFT FINANS AS  –  0,6 %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SKAGEN EIENDOMSFORVALTNING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Ljosheimvegen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4051 Sola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post@skagen-eiendomsforvaltning.no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www.skagen-eiendomsforvaltning.no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912 672 778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SKAGEN EIENDOMSFORVALTNING AS</a:t>
            </a:r>
          </a:p>
        </p:txBody>
      </p:sp>
    </p:spTree>
  </p:cSld>
  <p:clrMapOvr>
    <a:masterClrMapping xmlns:a="http://schemas.openxmlformats.org/drawingml/2006/main"/>
  </p:clrMapOvr>
</p:sld>
</file>