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41524f5f6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f7bd936a0941c7"/>
  </p:sldMasterIdLst>
  <p:sldIdLst>
    <p:sldId xmlns:r="http://schemas.openxmlformats.org/officeDocument/2006/relationships" id="256" r:id="Rc74f1573cad8458a"/>
    <p:sldId xmlns:r="http://schemas.openxmlformats.org/officeDocument/2006/relationships" id="257" r:id="R8442bb62b5b249aa"/>
    <p:sldId xmlns:r="http://schemas.openxmlformats.org/officeDocument/2006/relationships" id="258" r:id="Rb787c887eecf4395"/>
    <p:sldId xmlns:r="http://schemas.openxmlformats.org/officeDocument/2006/relationships" id="259" r:id="R62373c9ee2a54554"/>
    <p:sldId xmlns:r="http://schemas.openxmlformats.org/officeDocument/2006/relationships" id="260" r:id="R05965d0b49a241b3"/>
    <p:sldId xmlns:r="http://schemas.openxmlformats.org/officeDocument/2006/relationships" id="261" r:id="R2b9650932d5b4aef"/>
    <p:sldId xmlns:r="http://schemas.openxmlformats.org/officeDocument/2006/relationships" id="262" r:id="R33c1da59217a42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f7bd936a0941c7" /><Relationship Type="http://schemas.openxmlformats.org/officeDocument/2006/relationships/slide" Target="/ppt/slides/slide1.xml" Id="Rc74f1573cad8458a" /><Relationship Type="http://schemas.openxmlformats.org/officeDocument/2006/relationships/slide" Target="/ppt/slides/slide2.xml" Id="R8442bb62b5b249aa" /><Relationship Type="http://schemas.openxmlformats.org/officeDocument/2006/relationships/slide" Target="/ppt/slides/slide3.xml" Id="Rb787c887eecf4395" /><Relationship Type="http://schemas.openxmlformats.org/officeDocument/2006/relationships/slide" Target="/ppt/slides/slide4.xml" Id="R62373c9ee2a54554" /><Relationship Type="http://schemas.openxmlformats.org/officeDocument/2006/relationships/slide" Target="/ppt/slides/slide5.xml" Id="R05965d0b49a241b3" /><Relationship Type="http://schemas.openxmlformats.org/officeDocument/2006/relationships/slide" Target="/ppt/slides/slide6.xml" Id="R2b9650932d5b4aef" /><Relationship Type="http://schemas.openxmlformats.org/officeDocument/2006/relationships/slide" Target="/ppt/slides/slide7.xml" Id="R33c1da59217a42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61ad82952c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aec4b4d14ed2" /><Relationship Type="http://schemas.openxmlformats.org/officeDocument/2006/relationships/theme" Target="/ppt/slideMasters/theme/theme1.xml" Id="Rea10b05dec46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5aec4b4d1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f96092de47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6adfc2860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ad54dfa58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4a27809d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82593cd1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68c2c5848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ef35623a2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