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a32c3cc5d48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87e4d326e74c43"/>
  </p:sldMasterIdLst>
  <p:sldIdLst>
    <p:sldId xmlns:r="http://schemas.openxmlformats.org/officeDocument/2006/relationships" id="256" r:id="Rcff886a40b954602"/>
    <p:sldId xmlns:r="http://schemas.openxmlformats.org/officeDocument/2006/relationships" id="257" r:id="Rf5fc4d6c5cde404a"/>
    <p:sldId xmlns:r="http://schemas.openxmlformats.org/officeDocument/2006/relationships" id="258" r:id="Ree3a72020b004e7b"/>
    <p:sldId xmlns:r="http://schemas.openxmlformats.org/officeDocument/2006/relationships" id="259" r:id="R959f676958d74e06"/>
    <p:sldId xmlns:r="http://schemas.openxmlformats.org/officeDocument/2006/relationships" id="260" r:id="R307caf5fc6474b51"/>
    <p:sldId xmlns:r="http://schemas.openxmlformats.org/officeDocument/2006/relationships" id="261" r:id="R0219090741dd4dd4"/>
    <p:sldId xmlns:r="http://schemas.openxmlformats.org/officeDocument/2006/relationships" id="262" r:id="Reaef9fc62cae4c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7e4d326e74c43" /><Relationship Type="http://schemas.openxmlformats.org/officeDocument/2006/relationships/slide" Target="/ppt/slides/slide1.xml" Id="Rcff886a40b954602" /><Relationship Type="http://schemas.openxmlformats.org/officeDocument/2006/relationships/slide" Target="/ppt/slides/slide2.xml" Id="Rf5fc4d6c5cde404a" /><Relationship Type="http://schemas.openxmlformats.org/officeDocument/2006/relationships/slide" Target="/ppt/slides/slide3.xml" Id="Ree3a72020b004e7b" /><Relationship Type="http://schemas.openxmlformats.org/officeDocument/2006/relationships/slide" Target="/ppt/slides/slide4.xml" Id="R959f676958d74e06" /><Relationship Type="http://schemas.openxmlformats.org/officeDocument/2006/relationships/slide" Target="/ppt/slides/slide5.xml" Id="R307caf5fc6474b51" /><Relationship Type="http://schemas.openxmlformats.org/officeDocument/2006/relationships/slide" Target="/ppt/slides/slide6.xml" Id="R0219090741dd4dd4" /><Relationship Type="http://schemas.openxmlformats.org/officeDocument/2006/relationships/slide" Target="/ppt/slides/slide7.xml" Id="Reaef9fc62cae4c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35e9ab23a40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ffbfe209040f8" /><Relationship Type="http://schemas.openxmlformats.org/officeDocument/2006/relationships/theme" Target="/ppt/slideMasters/theme/theme1.xml" Id="R549b1ac127524b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effbfe209040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187d6ebfb49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9c1c2202e45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83e50662547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047552abf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28409649740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c74cc50ea44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dfbdd43e141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KLEPPAN &amp; WESSEL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KLEPPAN &amp; WESSEL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2 448 886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49 324 322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49 435 810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MARTHIN WESSEL KLEPPAN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WESSEL KLEPPAN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Bentsebrugata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912 697 274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