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f9ac686b446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7a06e8b1e427b"/>
  </p:sldMasterIdLst>
  <p:sldIdLst>
    <p:sldId xmlns:r="http://schemas.openxmlformats.org/officeDocument/2006/relationships" id="256" r:id="R2b1bc07f7a424a49"/>
    <p:sldId xmlns:r="http://schemas.openxmlformats.org/officeDocument/2006/relationships" id="257" r:id="R13a7227794534d64"/>
    <p:sldId xmlns:r="http://schemas.openxmlformats.org/officeDocument/2006/relationships" id="258" r:id="R8a29b87cfc5d45fb"/>
    <p:sldId xmlns:r="http://schemas.openxmlformats.org/officeDocument/2006/relationships" id="259" r:id="R39cc54884bd04616"/>
    <p:sldId xmlns:r="http://schemas.openxmlformats.org/officeDocument/2006/relationships" id="260" r:id="R826a475a166747a4"/>
    <p:sldId xmlns:r="http://schemas.openxmlformats.org/officeDocument/2006/relationships" id="261" r:id="Rdd24d4c603c743d0"/>
    <p:sldId xmlns:r="http://schemas.openxmlformats.org/officeDocument/2006/relationships" id="262" r:id="R7e6855b620b848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7a06e8b1e427b" /><Relationship Type="http://schemas.openxmlformats.org/officeDocument/2006/relationships/slide" Target="/ppt/slides/slide1.xml" Id="R2b1bc07f7a424a49" /><Relationship Type="http://schemas.openxmlformats.org/officeDocument/2006/relationships/slide" Target="/ppt/slides/slide2.xml" Id="R13a7227794534d64" /><Relationship Type="http://schemas.openxmlformats.org/officeDocument/2006/relationships/slide" Target="/ppt/slides/slide3.xml" Id="R8a29b87cfc5d45fb" /><Relationship Type="http://schemas.openxmlformats.org/officeDocument/2006/relationships/slide" Target="/ppt/slides/slide4.xml" Id="R39cc54884bd04616" /><Relationship Type="http://schemas.openxmlformats.org/officeDocument/2006/relationships/slide" Target="/ppt/slides/slide5.xml" Id="R826a475a166747a4" /><Relationship Type="http://schemas.openxmlformats.org/officeDocument/2006/relationships/slide" Target="/ppt/slides/slide6.xml" Id="Rdd24d4c603c743d0" /><Relationship Type="http://schemas.openxmlformats.org/officeDocument/2006/relationships/slide" Target="/ppt/slides/slide7.xml" Id="R7e6855b620b848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c9bc2ab41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6210a5ee04ca1" /><Relationship Type="http://schemas.openxmlformats.org/officeDocument/2006/relationships/theme" Target="/ppt/slideMasters/theme/theme1.xml" Id="Reaa5f913df0f42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96210a5ee0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e8e30bb4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cca0fb328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95b14a769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d0cfb2ffe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1b795f559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2d867c58e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fb8f2483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