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947768f8f945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7ef1823e2584e9f"/>
  </p:sldMasterIdLst>
  <p:sldIdLst>
    <p:sldId xmlns:r="http://schemas.openxmlformats.org/officeDocument/2006/relationships" id="256" r:id="Rc57373cbc16f49b5"/>
    <p:sldId xmlns:r="http://schemas.openxmlformats.org/officeDocument/2006/relationships" id="257" r:id="R62b2624043534b89"/>
    <p:sldId xmlns:r="http://schemas.openxmlformats.org/officeDocument/2006/relationships" id="258" r:id="Ra0edee798d354f18"/>
    <p:sldId xmlns:r="http://schemas.openxmlformats.org/officeDocument/2006/relationships" id="259" r:id="R624e963d562144b7"/>
    <p:sldId xmlns:r="http://schemas.openxmlformats.org/officeDocument/2006/relationships" id="260" r:id="R0edbe47ea18d4650"/>
    <p:sldId xmlns:r="http://schemas.openxmlformats.org/officeDocument/2006/relationships" id="261" r:id="Rcf699a3ccb0d4aba"/>
    <p:sldId xmlns:r="http://schemas.openxmlformats.org/officeDocument/2006/relationships" id="262" r:id="Rba0daf437e7944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ef1823e2584e9f" /><Relationship Type="http://schemas.openxmlformats.org/officeDocument/2006/relationships/slide" Target="/ppt/slides/slide1.xml" Id="Rc57373cbc16f49b5" /><Relationship Type="http://schemas.openxmlformats.org/officeDocument/2006/relationships/slide" Target="/ppt/slides/slide2.xml" Id="R62b2624043534b89" /><Relationship Type="http://schemas.openxmlformats.org/officeDocument/2006/relationships/slide" Target="/ppt/slides/slide3.xml" Id="Ra0edee798d354f18" /><Relationship Type="http://schemas.openxmlformats.org/officeDocument/2006/relationships/slide" Target="/ppt/slides/slide4.xml" Id="R624e963d562144b7" /><Relationship Type="http://schemas.openxmlformats.org/officeDocument/2006/relationships/slide" Target="/ppt/slides/slide5.xml" Id="R0edbe47ea18d4650" /><Relationship Type="http://schemas.openxmlformats.org/officeDocument/2006/relationships/slide" Target="/ppt/slides/slide6.xml" Id="Rcf699a3ccb0d4aba" /><Relationship Type="http://schemas.openxmlformats.org/officeDocument/2006/relationships/slide" Target="/ppt/slides/slide7.xml" Id="Rba0daf437e7944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5a8cb2c91348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9e35be4bef4aba" /><Relationship Type="http://schemas.openxmlformats.org/officeDocument/2006/relationships/theme" Target="/ppt/slideMasters/theme/theme1.xml" Id="Rd23df9d976ff445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9e35be4bef4a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20709f621d43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449b8f92b442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fbb259a6aa407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0ac38d57ad45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ba2a64535742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7203c7f32c49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8d4711942944c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ENGLØKK INDUSTRIER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ENGLØKK INDUSTRIER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ENGLØKK INDUSTRIER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ENGLØKK INDUSTRIER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ENGLØKK INDUSTRIER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ENGLØKK INDUSTRIER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−7 187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3 910 216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25 556 044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25 556 044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ENGLØKK INDUSTRIER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AASPRONG ENGLØKK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ENGLØKK INDUSTRIER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Framnes terrasse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engloekk@gmail.com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912 745 686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ENGLØKK INDUSTRIER AS</a:t>
            </a:r>
          </a:p>
        </p:txBody>
      </p:sp>
    </p:spTree>
  </p:cSld>
  <p:clrMapOvr>
    <a:masterClrMapping xmlns:a="http://schemas.openxmlformats.org/drawingml/2006/main"/>
  </p:clrMapOvr>
</p:sld>
</file>