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3c3808568f4a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bb93cc71b44558"/>
  </p:sldMasterIdLst>
  <p:sldIdLst>
    <p:sldId xmlns:r="http://schemas.openxmlformats.org/officeDocument/2006/relationships" id="256" r:id="R5dff7d88cda54a7f"/>
    <p:sldId xmlns:r="http://schemas.openxmlformats.org/officeDocument/2006/relationships" id="257" r:id="Rb55aed05e3604232"/>
    <p:sldId xmlns:r="http://schemas.openxmlformats.org/officeDocument/2006/relationships" id="258" r:id="Rc5d9d9e292ba4b62"/>
    <p:sldId xmlns:r="http://schemas.openxmlformats.org/officeDocument/2006/relationships" id="259" r:id="R40596be04a8748a5"/>
    <p:sldId xmlns:r="http://schemas.openxmlformats.org/officeDocument/2006/relationships" id="260" r:id="R4beba5a799da4157"/>
    <p:sldId xmlns:r="http://schemas.openxmlformats.org/officeDocument/2006/relationships" id="261" r:id="R415dd498f3fe4a49"/>
    <p:sldId xmlns:r="http://schemas.openxmlformats.org/officeDocument/2006/relationships" id="262" r:id="R15c33251e24140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bb93cc71b44558" /><Relationship Type="http://schemas.openxmlformats.org/officeDocument/2006/relationships/slide" Target="/ppt/slides/slide1.xml" Id="R5dff7d88cda54a7f" /><Relationship Type="http://schemas.openxmlformats.org/officeDocument/2006/relationships/slide" Target="/ppt/slides/slide2.xml" Id="Rb55aed05e3604232" /><Relationship Type="http://schemas.openxmlformats.org/officeDocument/2006/relationships/slide" Target="/ppt/slides/slide3.xml" Id="Rc5d9d9e292ba4b62" /><Relationship Type="http://schemas.openxmlformats.org/officeDocument/2006/relationships/slide" Target="/ppt/slides/slide4.xml" Id="R40596be04a8748a5" /><Relationship Type="http://schemas.openxmlformats.org/officeDocument/2006/relationships/slide" Target="/ppt/slides/slide5.xml" Id="R4beba5a799da4157" /><Relationship Type="http://schemas.openxmlformats.org/officeDocument/2006/relationships/slide" Target="/ppt/slides/slide6.xml" Id="R415dd498f3fe4a49" /><Relationship Type="http://schemas.openxmlformats.org/officeDocument/2006/relationships/slide" Target="/ppt/slides/slide7.xml" Id="R15c33251e24140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263067713442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f4e3161b04615" /><Relationship Type="http://schemas.openxmlformats.org/officeDocument/2006/relationships/theme" Target="/ppt/slideMasters/theme/theme1.xml" Id="R8531bc89932c46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9f4e3161b046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804ea2aa246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2f1e299154e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ae5025b0543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666f4f1054d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030e0191449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f42ec2a4c46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cd3ff14dc4f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1 815 786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1 884 030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18 928 091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54 619 396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SAYONARA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Dyna brygge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23 99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912 766 020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 AS</a:t>
            </a:r>
          </a:p>
        </p:txBody>
      </p:sp>
    </p:spTree>
  </p:cSld>
  <p:clrMapOvr>
    <a:masterClrMapping xmlns:a="http://schemas.openxmlformats.org/drawingml/2006/main"/>
  </p:clrMapOvr>
</p:sld>
</file>