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242a332a0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16b3e151c4265"/>
  </p:sldMasterIdLst>
  <p:sldIdLst>
    <p:sldId xmlns:r="http://schemas.openxmlformats.org/officeDocument/2006/relationships" id="256" r:id="R5f9e02f3c566409a"/>
    <p:sldId xmlns:r="http://schemas.openxmlformats.org/officeDocument/2006/relationships" id="257" r:id="Ra68a33680d224bda"/>
    <p:sldId xmlns:r="http://schemas.openxmlformats.org/officeDocument/2006/relationships" id="258" r:id="Rba2f5b1da9d8496a"/>
    <p:sldId xmlns:r="http://schemas.openxmlformats.org/officeDocument/2006/relationships" id="259" r:id="Rda3895d018ea425d"/>
    <p:sldId xmlns:r="http://schemas.openxmlformats.org/officeDocument/2006/relationships" id="260" r:id="Rc322002b960e40fd"/>
    <p:sldId xmlns:r="http://schemas.openxmlformats.org/officeDocument/2006/relationships" id="261" r:id="R247165b010974a47"/>
    <p:sldId xmlns:r="http://schemas.openxmlformats.org/officeDocument/2006/relationships" id="262" r:id="R0dba116df7f7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16b3e151c4265" /><Relationship Type="http://schemas.openxmlformats.org/officeDocument/2006/relationships/slide" Target="/ppt/slides/slide1.xml" Id="R5f9e02f3c566409a" /><Relationship Type="http://schemas.openxmlformats.org/officeDocument/2006/relationships/slide" Target="/ppt/slides/slide2.xml" Id="Ra68a33680d224bda" /><Relationship Type="http://schemas.openxmlformats.org/officeDocument/2006/relationships/slide" Target="/ppt/slides/slide3.xml" Id="Rba2f5b1da9d8496a" /><Relationship Type="http://schemas.openxmlformats.org/officeDocument/2006/relationships/slide" Target="/ppt/slides/slide4.xml" Id="Rda3895d018ea425d" /><Relationship Type="http://schemas.openxmlformats.org/officeDocument/2006/relationships/slide" Target="/ppt/slides/slide5.xml" Id="Rc322002b960e40fd" /><Relationship Type="http://schemas.openxmlformats.org/officeDocument/2006/relationships/slide" Target="/ppt/slides/slide6.xml" Id="R247165b010974a47" /><Relationship Type="http://schemas.openxmlformats.org/officeDocument/2006/relationships/slide" Target="/ppt/slides/slide7.xml" Id="R0dba116df7f7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e50837a92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83c60d1a41cd" /><Relationship Type="http://schemas.openxmlformats.org/officeDocument/2006/relationships/theme" Target="/ppt/slideMasters/theme/theme1.xml" Id="R2493a0f03f3e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c83c60d1a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0d4f663f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c3d84f101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6bb98220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eae7b23c4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cbb3343e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2d9f85ad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3ef1731c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HMV VOSS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VOSS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HMV VOSS EIGEDOM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VOSS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VOSS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VOSS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VOSS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HOLDING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RØRLIEN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REISEMÅLSUTVIKLING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HOLDING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VOSS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hmvvoss@hmvvoss.no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912 803 783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VOSS EIGEDOM AS</a:t>
            </a:r>
          </a:p>
        </p:txBody>
      </p:sp>
    </p:spTree>
  </p:cSld>
  <p:clrMapOvr>
    <a:masterClrMapping xmlns:a="http://schemas.openxmlformats.org/drawingml/2006/main"/>
  </p:clrMapOvr>
</p:sld>
</file>