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00acaa4e7d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4e5866c951453d"/>
  </p:sldMasterIdLst>
  <p:sldIdLst>
    <p:sldId xmlns:r="http://schemas.openxmlformats.org/officeDocument/2006/relationships" id="256" r:id="R34824e95b6d04fb3"/>
    <p:sldId xmlns:r="http://schemas.openxmlformats.org/officeDocument/2006/relationships" id="257" r:id="Rbe5a17d3643b4a6d"/>
    <p:sldId xmlns:r="http://schemas.openxmlformats.org/officeDocument/2006/relationships" id="258" r:id="R4d9a562b69184acc"/>
    <p:sldId xmlns:r="http://schemas.openxmlformats.org/officeDocument/2006/relationships" id="259" r:id="R8e03f02cd722406c"/>
    <p:sldId xmlns:r="http://schemas.openxmlformats.org/officeDocument/2006/relationships" id="260" r:id="R8ae5ce7e32ce4b73"/>
    <p:sldId xmlns:r="http://schemas.openxmlformats.org/officeDocument/2006/relationships" id="261" r:id="Rd850d5083a184c98"/>
    <p:sldId xmlns:r="http://schemas.openxmlformats.org/officeDocument/2006/relationships" id="262" r:id="R5598d8fb625445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e5866c951453d" /><Relationship Type="http://schemas.openxmlformats.org/officeDocument/2006/relationships/slide" Target="/ppt/slides/slide1.xml" Id="R34824e95b6d04fb3" /><Relationship Type="http://schemas.openxmlformats.org/officeDocument/2006/relationships/slide" Target="/ppt/slides/slide2.xml" Id="Rbe5a17d3643b4a6d" /><Relationship Type="http://schemas.openxmlformats.org/officeDocument/2006/relationships/slide" Target="/ppt/slides/slide3.xml" Id="R4d9a562b69184acc" /><Relationship Type="http://schemas.openxmlformats.org/officeDocument/2006/relationships/slide" Target="/ppt/slides/slide4.xml" Id="R8e03f02cd722406c" /><Relationship Type="http://schemas.openxmlformats.org/officeDocument/2006/relationships/slide" Target="/ppt/slides/slide5.xml" Id="R8ae5ce7e32ce4b73" /><Relationship Type="http://schemas.openxmlformats.org/officeDocument/2006/relationships/slide" Target="/ppt/slides/slide6.xml" Id="Rd850d5083a184c98" /><Relationship Type="http://schemas.openxmlformats.org/officeDocument/2006/relationships/slide" Target="/ppt/slides/slide7.xml" Id="R5598d8fb625445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5d1abee4647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b7ab4fd944cd0" /><Relationship Type="http://schemas.openxmlformats.org/officeDocument/2006/relationships/theme" Target="/ppt/slideMasters/theme/theme1.xml" Id="R37602f49498743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eb7ab4fd944c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d06c8804849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00edb3ddb44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9d33f174d4c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8ed52f6d447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052794b4c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801d9ac4849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27a9ba23f4d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262 160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HÅKON GILLEBO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Håkon Gillebo, Hasselhaugveien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62 49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post@synero.no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www.synero.no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912 809 064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HOLDING AS</a:t>
            </a:r>
          </a:p>
        </p:txBody>
      </p:sp>
    </p:spTree>
  </p:cSld>
  <p:clrMapOvr>
    <a:masterClrMapping xmlns:a="http://schemas.openxmlformats.org/drawingml/2006/main"/>
  </p:clrMapOvr>
</p:sld>
</file>