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13b2ca394c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beebd7b48a42fe"/>
  </p:sldMasterIdLst>
  <p:sldIdLst>
    <p:sldId xmlns:r="http://schemas.openxmlformats.org/officeDocument/2006/relationships" id="256" r:id="R99de56482634480d"/>
    <p:sldId xmlns:r="http://schemas.openxmlformats.org/officeDocument/2006/relationships" id="257" r:id="R0174cbcdec2145e5"/>
    <p:sldId xmlns:r="http://schemas.openxmlformats.org/officeDocument/2006/relationships" id="258" r:id="R2d8a29e36ac14659"/>
    <p:sldId xmlns:r="http://schemas.openxmlformats.org/officeDocument/2006/relationships" id="259" r:id="Rd98bb42e910c4e09"/>
    <p:sldId xmlns:r="http://schemas.openxmlformats.org/officeDocument/2006/relationships" id="260" r:id="Rddbcce8c83d348e8"/>
    <p:sldId xmlns:r="http://schemas.openxmlformats.org/officeDocument/2006/relationships" id="261" r:id="R5136e3b9d3804d9e"/>
    <p:sldId xmlns:r="http://schemas.openxmlformats.org/officeDocument/2006/relationships" id="262" r:id="R271d02b92062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eebd7b48a42fe" /><Relationship Type="http://schemas.openxmlformats.org/officeDocument/2006/relationships/slide" Target="/ppt/slides/slide1.xml" Id="R99de56482634480d" /><Relationship Type="http://schemas.openxmlformats.org/officeDocument/2006/relationships/slide" Target="/ppt/slides/slide2.xml" Id="R0174cbcdec2145e5" /><Relationship Type="http://schemas.openxmlformats.org/officeDocument/2006/relationships/slide" Target="/ppt/slides/slide3.xml" Id="R2d8a29e36ac14659" /><Relationship Type="http://schemas.openxmlformats.org/officeDocument/2006/relationships/slide" Target="/ppt/slides/slide4.xml" Id="Rd98bb42e910c4e09" /><Relationship Type="http://schemas.openxmlformats.org/officeDocument/2006/relationships/slide" Target="/ppt/slides/slide5.xml" Id="Rddbcce8c83d348e8" /><Relationship Type="http://schemas.openxmlformats.org/officeDocument/2006/relationships/slide" Target="/ppt/slides/slide6.xml" Id="R5136e3b9d3804d9e" /><Relationship Type="http://schemas.openxmlformats.org/officeDocument/2006/relationships/slide" Target="/ppt/slides/slide7.xml" Id="R271d02b92062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4a3b983c9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8c9e7efe04bd2" /><Relationship Type="http://schemas.openxmlformats.org/officeDocument/2006/relationships/theme" Target="/ppt/slideMasters/theme/theme1.xml" Id="R77a190324ba1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8c9e7efe04b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ee7c159cc45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513a26a5f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deb2fa5d1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1b61a2382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c10811f2445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ff4f824d44b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b1ab99d1c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BRÅTEN REGNSKAP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REGNSKAP HOLDING AS ble etablert [år] og holder til i Leira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1 456 683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2 147 183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BRÅTEN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ØSTERBØ HAGASETH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BRÅTEN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2920 Leira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79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vidar@abras.no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912 827 240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