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290f851fe746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fae39c036c480c"/>
  </p:sldMasterIdLst>
  <p:sldIdLst>
    <p:sldId xmlns:r="http://schemas.openxmlformats.org/officeDocument/2006/relationships" id="256" r:id="R28aa4f728eb04070"/>
    <p:sldId xmlns:r="http://schemas.openxmlformats.org/officeDocument/2006/relationships" id="257" r:id="R1d793d2ef84b4366"/>
    <p:sldId xmlns:r="http://schemas.openxmlformats.org/officeDocument/2006/relationships" id="258" r:id="R4d577659cd514422"/>
    <p:sldId xmlns:r="http://schemas.openxmlformats.org/officeDocument/2006/relationships" id="259" r:id="R266eaea89a544a75"/>
    <p:sldId xmlns:r="http://schemas.openxmlformats.org/officeDocument/2006/relationships" id="260" r:id="R17c445d1616e452a"/>
    <p:sldId xmlns:r="http://schemas.openxmlformats.org/officeDocument/2006/relationships" id="261" r:id="Rd49531d8dcb2417e"/>
    <p:sldId xmlns:r="http://schemas.openxmlformats.org/officeDocument/2006/relationships" id="262" r:id="Rb32c2cee19a546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fae39c036c480c" /><Relationship Type="http://schemas.openxmlformats.org/officeDocument/2006/relationships/slide" Target="/ppt/slides/slide1.xml" Id="R28aa4f728eb04070" /><Relationship Type="http://schemas.openxmlformats.org/officeDocument/2006/relationships/slide" Target="/ppt/slides/slide2.xml" Id="R1d793d2ef84b4366" /><Relationship Type="http://schemas.openxmlformats.org/officeDocument/2006/relationships/slide" Target="/ppt/slides/slide3.xml" Id="R4d577659cd514422" /><Relationship Type="http://schemas.openxmlformats.org/officeDocument/2006/relationships/slide" Target="/ppt/slides/slide4.xml" Id="R266eaea89a544a75" /><Relationship Type="http://schemas.openxmlformats.org/officeDocument/2006/relationships/slide" Target="/ppt/slides/slide5.xml" Id="R17c445d1616e452a" /><Relationship Type="http://schemas.openxmlformats.org/officeDocument/2006/relationships/slide" Target="/ppt/slides/slide6.xml" Id="Rd49531d8dcb2417e" /><Relationship Type="http://schemas.openxmlformats.org/officeDocument/2006/relationships/slide" Target="/ppt/slides/slide7.xml" Id="Rb32c2cee19a546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f98ce931a54d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363004dd24f1a" /><Relationship Type="http://schemas.openxmlformats.org/officeDocument/2006/relationships/theme" Target="/ppt/slideMasters/theme/theme1.xml" Id="R909dd820564140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8363004dd24f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30008700544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ce75246c445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36c5f8ef248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d4a01e98245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befc5de1247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eb5a4263f4b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76ea270404a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THORNEGATA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THORNEGATA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THORNEGATA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THORNEGATA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THORNEGATA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THORNEGATA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1 625 586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7 941 728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7 970 552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THORNEGATA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STIG BØRLI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THORNEGATA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Lybekkveien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40 31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stig.edvardsen@gmail.com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912 848 035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THORNEGATA AS</a:t>
            </a:r>
          </a:p>
        </p:txBody>
      </p:sp>
    </p:spTree>
  </p:cSld>
  <p:clrMapOvr>
    <a:masterClrMapping xmlns:a="http://schemas.openxmlformats.org/drawingml/2006/main"/>
  </p:clrMapOvr>
</p:sld>
</file>