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4d8af62ecf4f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2ee531f1734cc8"/>
  </p:sldMasterIdLst>
  <p:sldIdLst>
    <p:sldId xmlns:r="http://schemas.openxmlformats.org/officeDocument/2006/relationships" id="256" r:id="Rfdf1ed255def4365"/>
    <p:sldId xmlns:r="http://schemas.openxmlformats.org/officeDocument/2006/relationships" id="257" r:id="Re187a87ffdda408f"/>
    <p:sldId xmlns:r="http://schemas.openxmlformats.org/officeDocument/2006/relationships" id="258" r:id="Ra9bfb9dd35b6419a"/>
    <p:sldId xmlns:r="http://schemas.openxmlformats.org/officeDocument/2006/relationships" id="259" r:id="Rf995fa71d49d4f75"/>
    <p:sldId xmlns:r="http://schemas.openxmlformats.org/officeDocument/2006/relationships" id="260" r:id="R04af8f82c11e4a84"/>
    <p:sldId xmlns:r="http://schemas.openxmlformats.org/officeDocument/2006/relationships" id="261" r:id="R1692653450f84add"/>
    <p:sldId xmlns:r="http://schemas.openxmlformats.org/officeDocument/2006/relationships" id="262" r:id="R44289f0b1c5a41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2ee531f1734cc8" /><Relationship Type="http://schemas.openxmlformats.org/officeDocument/2006/relationships/slide" Target="/ppt/slides/slide1.xml" Id="Rfdf1ed255def4365" /><Relationship Type="http://schemas.openxmlformats.org/officeDocument/2006/relationships/slide" Target="/ppt/slides/slide2.xml" Id="Re187a87ffdda408f" /><Relationship Type="http://schemas.openxmlformats.org/officeDocument/2006/relationships/slide" Target="/ppt/slides/slide3.xml" Id="Ra9bfb9dd35b6419a" /><Relationship Type="http://schemas.openxmlformats.org/officeDocument/2006/relationships/slide" Target="/ppt/slides/slide4.xml" Id="Rf995fa71d49d4f75" /><Relationship Type="http://schemas.openxmlformats.org/officeDocument/2006/relationships/slide" Target="/ppt/slides/slide5.xml" Id="R04af8f82c11e4a84" /><Relationship Type="http://schemas.openxmlformats.org/officeDocument/2006/relationships/slide" Target="/ppt/slides/slide6.xml" Id="R1692653450f84add" /><Relationship Type="http://schemas.openxmlformats.org/officeDocument/2006/relationships/slide" Target="/ppt/slides/slide7.xml" Id="R44289f0b1c5a41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b69b9c98754a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6b800c59a4c02" /><Relationship Type="http://schemas.openxmlformats.org/officeDocument/2006/relationships/theme" Target="/ppt/slideMasters/theme/theme1.xml" Id="Rb2ee30fff4b74c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16b800c59a4c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3d9d9be064f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7a1baed904c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4727a6b2f4d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8c076228c4c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d7a27a0b14c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f1b314b0449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9929433eb43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PLUSS+VERDIER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PLUSS+VERDIER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PLUSS+VERDIER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PLUSS+VERDIER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PLUSS+VERDIER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PLUSS+VERDIER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237 341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1 266 140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3 309 752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PLUSS+VERDIER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PLUSS+VERDIER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Høyåsvegen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gisle@plusskon.no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912 900 169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PLUSS+VERDIER AS</a:t>
            </a:r>
          </a:p>
        </p:txBody>
      </p:sp>
    </p:spTree>
  </p:cSld>
  <p:clrMapOvr>
    <a:masterClrMapping xmlns:a="http://schemas.openxmlformats.org/drawingml/2006/main"/>
  </p:clrMapOvr>
</p:sld>
</file>