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7d5570106c43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360259aa76425e"/>
  </p:sldMasterIdLst>
  <p:sldIdLst>
    <p:sldId xmlns:r="http://schemas.openxmlformats.org/officeDocument/2006/relationships" id="256" r:id="R955ddc87ec214a0c"/>
    <p:sldId xmlns:r="http://schemas.openxmlformats.org/officeDocument/2006/relationships" id="257" r:id="R1163ec8713314775"/>
    <p:sldId xmlns:r="http://schemas.openxmlformats.org/officeDocument/2006/relationships" id="258" r:id="R888d617f93e44ecb"/>
    <p:sldId xmlns:r="http://schemas.openxmlformats.org/officeDocument/2006/relationships" id="259" r:id="R652ff7407cff4e8c"/>
    <p:sldId xmlns:r="http://schemas.openxmlformats.org/officeDocument/2006/relationships" id="260" r:id="Reda537b32dc04682"/>
    <p:sldId xmlns:r="http://schemas.openxmlformats.org/officeDocument/2006/relationships" id="261" r:id="R961139263ead4788"/>
    <p:sldId xmlns:r="http://schemas.openxmlformats.org/officeDocument/2006/relationships" id="262" r:id="Re1a7d65624e144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360259aa76425e" /><Relationship Type="http://schemas.openxmlformats.org/officeDocument/2006/relationships/slide" Target="/ppt/slides/slide1.xml" Id="R955ddc87ec214a0c" /><Relationship Type="http://schemas.openxmlformats.org/officeDocument/2006/relationships/slide" Target="/ppt/slides/slide2.xml" Id="R1163ec8713314775" /><Relationship Type="http://schemas.openxmlformats.org/officeDocument/2006/relationships/slide" Target="/ppt/slides/slide3.xml" Id="R888d617f93e44ecb" /><Relationship Type="http://schemas.openxmlformats.org/officeDocument/2006/relationships/slide" Target="/ppt/slides/slide4.xml" Id="R652ff7407cff4e8c" /><Relationship Type="http://schemas.openxmlformats.org/officeDocument/2006/relationships/slide" Target="/ppt/slides/slide5.xml" Id="Reda537b32dc04682" /><Relationship Type="http://schemas.openxmlformats.org/officeDocument/2006/relationships/slide" Target="/ppt/slides/slide6.xml" Id="R961139263ead4788" /><Relationship Type="http://schemas.openxmlformats.org/officeDocument/2006/relationships/slide" Target="/ppt/slides/slide7.xml" Id="Re1a7d65624e144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1cbc7164174e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0c76855604cf0" /><Relationship Type="http://schemas.openxmlformats.org/officeDocument/2006/relationships/theme" Target="/ppt/slideMasters/theme/theme1.xml" Id="R42ff1523496549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40c76855604c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e2ff0e4874b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896deecc549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fd284c98142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b37db2ce44a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5decb79cd47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2f7b2676d40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af2d5264747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 KALDHEIM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 KALDHEIM INVEST AS ble etablert [år] og holder til i Sandeid.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−100 576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18 929 333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232 924 072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233 386 462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 KALDHEIM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 KALDHEIM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Ilsvågkaien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5585 Sandeid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912 975 754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 KALDHEIM INVEST AS</a:t>
            </a:r>
          </a:p>
        </p:txBody>
      </p:sp>
    </p:spTree>
  </p:cSld>
  <p:clrMapOvr>
    <a:masterClrMapping xmlns:a="http://schemas.openxmlformats.org/drawingml/2006/main"/>
  </p:clrMapOvr>
</p:sld>
</file>