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03c410a64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41f9c0ae746f2"/>
  </p:sldMasterIdLst>
  <p:sldIdLst>
    <p:sldId xmlns:r="http://schemas.openxmlformats.org/officeDocument/2006/relationships" id="256" r:id="Ra2a7df3fd37b4c35"/>
    <p:sldId xmlns:r="http://schemas.openxmlformats.org/officeDocument/2006/relationships" id="257" r:id="R2ac5f53951f94e52"/>
    <p:sldId xmlns:r="http://schemas.openxmlformats.org/officeDocument/2006/relationships" id="258" r:id="Rb32d3a8d0b5b40e8"/>
    <p:sldId xmlns:r="http://schemas.openxmlformats.org/officeDocument/2006/relationships" id="259" r:id="R75f0e85eb7514127"/>
    <p:sldId xmlns:r="http://schemas.openxmlformats.org/officeDocument/2006/relationships" id="260" r:id="Rddcf2521af064774"/>
    <p:sldId xmlns:r="http://schemas.openxmlformats.org/officeDocument/2006/relationships" id="261" r:id="Raf9d0d85346346ca"/>
    <p:sldId xmlns:r="http://schemas.openxmlformats.org/officeDocument/2006/relationships" id="262" r:id="R8c59e76443d3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41f9c0ae746f2" /><Relationship Type="http://schemas.openxmlformats.org/officeDocument/2006/relationships/slide" Target="/ppt/slides/slide1.xml" Id="Ra2a7df3fd37b4c35" /><Relationship Type="http://schemas.openxmlformats.org/officeDocument/2006/relationships/slide" Target="/ppt/slides/slide2.xml" Id="R2ac5f53951f94e52" /><Relationship Type="http://schemas.openxmlformats.org/officeDocument/2006/relationships/slide" Target="/ppt/slides/slide3.xml" Id="Rb32d3a8d0b5b40e8" /><Relationship Type="http://schemas.openxmlformats.org/officeDocument/2006/relationships/slide" Target="/ppt/slides/slide4.xml" Id="R75f0e85eb7514127" /><Relationship Type="http://schemas.openxmlformats.org/officeDocument/2006/relationships/slide" Target="/ppt/slides/slide5.xml" Id="Rddcf2521af064774" /><Relationship Type="http://schemas.openxmlformats.org/officeDocument/2006/relationships/slide" Target="/ppt/slides/slide6.xml" Id="Raf9d0d85346346ca" /><Relationship Type="http://schemas.openxmlformats.org/officeDocument/2006/relationships/slide" Target="/ppt/slides/slide7.xml" Id="R8c59e76443d3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90a7cea17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693e89a0a4a13" /><Relationship Type="http://schemas.openxmlformats.org/officeDocument/2006/relationships/theme" Target="/ppt/slideMasters/theme/theme1.xml" Id="R5311c9199bbd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693e89a0a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e7b20b831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f426f0034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a5986772b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74094e5b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9e6345154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6e22a8753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dd94a3df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