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04c2dfbf2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ce3702ac441e2"/>
  </p:sldMasterIdLst>
  <p:sldIdLst>
    <p:sldId xmlns:r="http://schemas.openxmlformats.org/officeDocument/2006/relationships" id="256" r:id="Rb33992ff0b6b4517"/>
    <p:sldId xmlns:r="http://schemas.openxmlformats.org/officeDocument/2006/relationships" id="257" r:id="Rca6f2de600ce4a92"/>
    <p:sldId xmlns:r="http://schemas.openxmlformats.org/officeDocument/2006/relationships" id="258" r:id="Rbdd264b6c93a4911"/>
    <p:sldId xmlns:r="http://schemas.openxmlformats.org/officeDocument/2006/relationships" id="259" r:id="R1155ad97821b4cc2"/>
    <p:sldId xmlns:r="http://schemas.openxmlformats.org/officeDocument/2006/relationships" id="260" r:id="Ra4cd9cfc783f4044"/>
    <p:sldId xmlns:r="http://schemas.openxmlformats.org/officeDocument/2006/relationships" id="261" r:id="Rdc02bb3d6ac0489d"/>
    <p:sldId xmlns:r="http://schemas.openxmlformats.org/officeDocument/2006/relationships" id="262" r:id="R2b3cbb5aa7ae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ce3702ac441e2" /><Relationship Type="http://schemas.openxmlformats.org/officeDocument/2006/relationships/slide" Target="/ppt/slides/slide1.xml" Id="Rb33992ff0b6b4517" /><Relationship Type="http://schemas.openxmlformats.org/officeDocument/2006/relationships/slide" Target="/ppt/slides/slide2.xml" Id="Rca6f2de600ce4a92" /><Relationship Type="http://schemas.openxmlformats.org/officeDocument/2006/relationships/slide" Target="/ppt/slides/slide3.xml" Id="Rbdd264b6c93a4911" /><Relationship Type="http://schemas.openxmlformats.org/officeDocument/2006/relationships/slide" Target="/ppt/slides/slide4.xml" Id="R1155ad97821b4cc2" /><Relationship Type="http://schemas.openxmlformats.org/officeDocument/2006/relationships/slide" Target="/ppt/slides/slide5.xml" Id="Ra4cd9cfc783f4044" /><Relationship Type="http://schemas.openxmlformats.org/officeDocument/2006/relationships/slide" Target="/ppt/slides/slide6.xml" Id="Rdc02bb3d6ac0489d" /><Relationship Type="http://schemas.openxmlformats.org/officeDocument/2006/relationships/slide" Target="/ppt/slides/slide7.xml" Id="R2b3cbb5aa7ae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d16129b7d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92853b74640ec" /><Relationship Type="http://schemas.openxmlformats.org/officeDocument/2006/relationships/theme" Target="/ppt/slideMasters/theme/theme1.xml" Id="R5076195c111c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92853b746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6e0aafe6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0ad67d80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53205d44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951589440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e6d241df4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e61d34343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9e5f3ef9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ASPEHAUG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28 570 943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28 641 233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TEIS ASPEHAUG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Ørnetua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vidar@patogen.no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