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234c15afa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67acd1dff4c84"/>
  </p:sldMasterIdLst>
  <p:sldIdLst>
    <p:sldId xmlns:r="http://schemas.openxmlformats.org/officeDocument/2006/relationships" id="256" r:id="R1d3652fee3c54dbf"/>
    <p:sldId xmlns:r="http://schemas.openxmlformats.org/officeDocument/2006/relationships" id="257" r:id="Ra11c00658d7a4d56"/>
    <p:sldId xmlns:r="http://schemas.openxmlformats.org/officeDocument/2006/relationships" id="258" r:id="Rea9d396ca8f04982"/>
    <p:sldId xmlns:r="http://schemas.openxmlformats.org/officeDocument/2006/relationships" id="259" r:id="R8be199f9330d4127"/>
    <p:sldId xmlns:r="http://schemas.openxmlformats.org/officeDocument/2006/relationships" id="260" r:id="Rd2f75a7a815941fd"/>
    <p:sldId xmlns:r="http://schemas.openxmlformats.org/officeDocument/2006/relationships" id="261" r:id="R06ae372e03fd4a09"/>
    <p:sldId xmlns:r="http://schemas.openxmlformats.org/officeDocument/2006/relationships" id="262" r:id="R07ba63707dca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67acd1dff4c84" /><Relationship Type="http://schemas.openxmlformats.org/officeDocument/2006/relationships/slide" Target="/ppt/slides/slide1.xml" Id="R1d3652fee3c54dbf" /><Relationship Type="http://schemas.openxmlformats.org/officeDocument/2006/relationships/slide" Target="/ppt/slides/slide2.xml" Id="Ra11c00658d7a4d56" /><Relationship Type="http://schemas.openxmlformats.org/officeDocument/2006/relationships/slide" Target="/ppt/slides/slide3.xml" Id="Rea9d396ca8f04982" /><Relationship Type="http://schemas.openxmlformats.org/officeDocument/2006/relationships/slide" Target="/ppt/slides/slide4.xml" Id="R8be199f9330d4127" /><Relationship Type="http://schemas.openxmlformats.org/officeDocument/2006/relationships/slide" Target="/ppt/slides/slide5.xml" Id="Rd2f75a7a815941fd" /><Relationship Type="http://schemas.openxmlformats.org/officeDocument/2006/relationships/slide" Target="/ppt/slides/slide6.xml" Id="R06ae372e03fd4a09" /><Relationship Type="http://schemas.openxmlformats.org/officeDocument/2006/relationships/slide" Target="/ppt/slides/slide7.xml" Id="R07ba63707dca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f8ff93fe3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ab848fea945ac" /><Relationship Type="http://schemas.openxmlformats.org/officeDocument/2006/relationships/theme" Target="/ppt/slideMasters/theme/theme1.xml" Id="R5d18de217cc0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ab848fea9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b45983eee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d610c226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77823365b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6bdb903f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07fee4a5b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36e73ad42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19ef1a7a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BUKE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1 335 797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8 239 771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8 551 118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BUE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BUE ESPEVIK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913 016 025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BUKE INVEST AS</a:t>
            </a:r>
          </a:p>
        </p:txBody>
      </p:sp>
    </p:spTree>
  </p:cSld>
  <p:clrMapOvr>
    <a:masterClrMapping xmlns:a="http://schemas.openxmlformats.org/drawingml/2006/main"/>
  </p:clrMapOvr>
</p:sld>
</file>