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e89c01fa0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17538b2754bd1"/>
  </p:sldMasterIdLst>
  <p:sldIdLst>
    <p:sldId xmlns:r="http://schemas.openxmlformats.org/officeDocument/2006/relationships" id="256" r:id="R5e6f135a2f654bb8"/>
    <p:sldId xmlns:r="http://schemas.openxmlformats.org/officeDocument/2006/relationships" id="257" r:id="R3e4acb49321440bc"/>
    <p:sldId xmlns:r="http://schemas.openxmlformats.org/officeDocument/2006/relationships" id="258" r:id="Rbcf4cc4efb18491c"/>
    <p:sldId xmlns:r="http://schemas.openxmlformats.org/officeDocument/2006/relationships" id="259" r:id="R1d5ae520e74a497f"/>
    <p:sldId xmlns:r="http://schemas.openxmlformats.org/officeDocument/2006/relationships" id="260" r:id="Rb1b4d71e0e3f450c"/>
    <p:sldId xmlns:r="http://schemas.openxmlformats.org/officeDocument/2006/relationships" id="261" r:id="R340ac330a6144d74"/>
    <p:sldId xmlns:r="http://schemas.openxmlformats.org/officeDocument/2006/relationships" id="262" r:id="R2e7e9e8d74cc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17538b2754bd1" /><Relationship Type="http://schemas.openxmlformats.org/officeDocument/2006/relationships/slide" Target="/ppt/slides/slide1.xml" Id="R5e6f135a2f654bb8" /><Relationship Type="http://schemas.openxmlformats.org/officeDocument/2006/relationships/slide" Target="/ppt/slides/slide2.xml" Id="R3e4acb49321440bc" /><Relationship Type="http://schemas.openxmlformats.org/officeDocument/2006/relationships/slide" Target="/ppt/slides/slide3.xml" Id="Rbcf4cc4efb18491c" /><Relationship Type="http://schemas.openxmlformats.org/officeDocument/2006/relationships/slide" Target="/ppt/slides/slide4.xml" Id="R1d5ae520e74a497f" /><Relationship Type="http://schemas.openxmlformats.org/officeDocument/2006/relationships/slide" Target="/ppt/slides/slide5.xml" Id="Rb1b4d71e0e3f450c" /><Relationship Type="http://schemas.openxmlformats.org/officeDocument/2006/relationships/slide" Target="/ppt/slides/slide6.xml" Id="R340ac330a6144d74" /><Relationship Type="http://schemas.openxmlformats.org/officeDocument/2006/relationships/slide" Target="/ppt/slides/slide7.xml" Id="R2e7e9e8d74cc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081e8f0fb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37ac03f3841bc" /><Relationship Type="http://schemas.openxmlformats.org/officeDocument/2006/relationships/theme" Target="/ppt/slideMasters/theme/theme1.xml" Id="R7485a9a52963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37ac03f38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e24a712b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97b983da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3377bb0c4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10369e07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acf8b3218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0172c5e1e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930abf7d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MESTERMØ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MESTERMØ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18 199 470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416 649 617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423 280 210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KRISTINE BONNEVIE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913 016 637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MESTERMØ INVEST AS</a:t>
            </a:r>
          </a:p>
        </p:txBody>
      </p:sp>
    </p:spTree>
  </p:cSld>
  <p:clrMapOvr>
    <a:masterClrMapping xmlns:a="http://schemas.openxmlformats.org/drawingml/2006/main"/>
  </p:clrMapOvr>
</p:sld>
</file>