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74899e777244b9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90a546662194c77"/>
  </p:sldMasterIdLst>
  <p:sldIdLst>
    <p:sldId xmlns:r="http://schemas.openxmlformats.org/officeDocument/2006/relationships" id="256" r:id="Rea19f99795fd44f9"/>
    <p:sldId xmlns:r="http://schemas.openxmlformats.org/officeDocument/2006/relationships" id="257" r:id="R56387768ad994316"/>
    <p:sldId xmlns:r="http://schemas.openxmlformats.org/officeDocument/2006/relationships" id="258" r:id="Re8a34fcf2d514106"/>
    <p:sldId xmlns:r="http://schemas.openxmlformats.org/officeDocument/2006/relationships" id="259" r:id="R538552d54b1147b9"/>
    <p:sldId xmlns:r="http://schemas.openxmlformats.org/officeDocument/2006/relationships" id="260" r:id="R9432cc9a92f2473d"/>
    <p:sldId xmlns:r="http://schemas.openxmlformats.org/officeDocument/2006/relationships" id="261" r:id="R2e15c10e97294e9d"/>
    <p:sldId xmlns:r="http://schemas.openxmlformats.org/officeDocument/2006/relationships" id="262" r:id="R305da4fd6d2e472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0a546662194c77" /><Relationship Type="http://schemas.openxmlformats.org/officeDocument/2006/relationships/slide" Target="/ppt/slides/slide1.xml" Id="Rea19f99795fd44f9" /><Relationship Type="http://schemas.openxmlformats.org/officeDocument/2006/relationships/slide" Target="/ppt/slides/slide2.xml" Id="R56387768ad994316" /><Relationship Type="http://schemas.openxmlformats.org/officeDocument/2006/relationships/slide" Target="/ppt/slides/slide3.xml" Id="Re8a34fcf2d514106" /><Relationship Type="http://schemas.openxmlformats.org/officeDocument/2006/relationships/slide" Target="/ppt/slides/slide4.xml" Id="R538552d54b1147b9" /><Relationship Type="http://schemas.openxmlformats.org/officeDocument/2006/relationships/slide" Target="/ppt/slides/slide5.xml" Id="R9432cc9a92f2473d" /><Relationship Type="http://schemas.openxmlformats.org/officeDocument/2006/relationships/slide" Target="/ppt/slides/slide6.xml" Id="R2e15c10e97294e9d" /><Relationship Type="http://schemas.openxmlformats.org/officeDocument/2006/relationships/slide" Target="/ppt/slides/slide7.xml" Id="R305da4fd6d2e472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64fb4cc3b54e5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52781c68eb4d96" /><Relationship Type="http://schemas.openxmlformats.org/officeDocument/2006/relationships/theme" Target="/ppt/slideMasters/theme/theme1.xml" Id="Rcd55cb92c86e461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452781c68eb4d9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96fc0f1d7a4c3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280f5e9a804e7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e4b1cb965d4c6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881a24e69246f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4b1e038d50406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ab3ba0e2c3452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5b0779dc0d442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STENOCO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STENOCO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STENOCO AS ble etablert [år] og holder til i Rådal.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STENOCO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STENOCO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STENOCO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362 000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40 628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1 015 668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2 082 869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3 180 198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STENOCO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 NORVALD KLAKEGG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STENOCO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Nordåsneset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5235 Rådal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913 024 508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STENOCO AS</a:t>
            </a:r>
          </a:p>
        </p:txBody>
      </p:sp>
    </p:spTree>
  </p:cSld>
  <p:clrMapOvr>
    <a:masterClrMapping xmlns:a="http://schemas.openxmlformats.org/drawingml/2006/main"/>
  </p:clrMapOvr>
</p:sld>
</file>