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49554fd5640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7a73d32dc4663"/>
  </p:sldMasterIdLst>
  <p:sldIdLst>
    <p:sldId xmlns:r="http://schemas.openxmlformats.org/officeDocument/2006/relationships" id="256" r:id="Rd8d3e397f8a14059"/>
    <p:sldId xmlns:r="http://schemas.openxmlformats.org/officeDocument/2006/relationships" id="257" r:id="Rfedfac8d3fea41aa"/>
    <p:sldId xmlns:r="http://schemas.openxmlformats.org/officeDocument/2006/relationships" id="258" r:id="R05a57371824047ff"/>
    <p:sldId xmlns:r="http://schemas.openxmlformats.org/officeDocument/2006/relationships" id="259" r:id="R5871f577f0df47a8"/>
    <p:sldId xmlns:r="http://schemas.openxmlformats.org/officeDocument/2006/relationships" id="260" r:id="R46c336dc49fa44b4"/>
    <p:sldId xmlns:r="http://schemas.openxmlformats.org/officeDocument/2006/relationships" id="261" r:id="R636d5404d2354bed"/>
    <p:sldId xmlns:r="http://schemas.openxmlformats.org/officeDocument/2006/relationships" id="262" r:id="R8b321b2d2b2e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7a73d32dc4663" /><Relationship Type="http://schemas.openxmlformats.org/officeDocument/2006/relationships/slide" Target="/ppt/slides/slide1.xml" Id="Rd8d3e397f8a14059" /><Relationship Type="http://schemas.openxmlformats.org/officeDocument/2006/relationships/slide" Target="/ppt/slides/slide2.xml" Id="Rfedfac8d3fea41aa" /><Relationship Type="http://schemas.openxmlformats.org/officeDocument/2006/relationships/slide" Target="/ppt/slides/slide3.xml" Id="R05a57371824047ff" /><Relationship Type="http://schemas.openxmlformats.org/officeDocument/2006/relationships/slide" Target="/ppt/slides/slide4.xml" Id="R5871f577f0df47a8" /><Relationship Type="http://schemas.openxmlformats.org/officeDocument/2006/relationships/slide" Target="/ppt/slides/slide5.xml" Id="R46c336dc49fa44b4" /><Relationship Type="http://schemas.openxmlformats.org/officeDocument/2006/relationships/slide" Target="/ppt/slides/slide6.xml" Id="R636d5404d2354bed" /><Relationship Type="http://schemas.openxmlformats.org/officeDocument/2006/relationships/slide" Target="/ppt/slides/slide7.xml" Id="R8b321b2d2b2e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ded3ec0a9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6097fba244655" /><Relationship Type="http://schemas.openxmlformats.org/officeDocument/2006/relationships/theme" Target="/ppt/slideMasters/theme/theme1.xml" Id="R45a2e8a5f34641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6097fba24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ecefa043d41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c2f5ba18f45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458f86c3a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6a844c4f343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a96d7dc6747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86d85f174c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3f3c8301b4b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12 441 028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HOLMÉN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Østreheimsveien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913 039 351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