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f8cdf79ea0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25a092a714f7f"/>
  </p:sldMasterIdLst>
  <p:sldIdLst>
    <p:sldId xmlns:r="http://schemas.openxmlformats.org/officeDocument/2006/relationships" id="256" r:id="R849861371f004f92"/>
    <p:sldId xmlns:r="http://schemas.openxmlformats.org/officeDocument/2006/relationships" id="257" r:id="Reb984bd54be74786"/>
    <p:sldId xmlns:r="http://schemas.openxmlformats.org/officeDocument/2006/relationships" id="258" r:id="R35d7f3fe6d7b4b8b"/>
    <p:sldId xmlns:r="http://schemas.openxmlformats.org/officeDocument/2006/relationships" id="259" r:id="Rdbcf2a40d59048db"/>
    <p:sldId xmlns:r="http://schemas.openxmlformats.org/officeDocument/2006/relationships" id="260" r:id="R94666b56b9c34d21"/>
    <p:sldId xmlns:r="http://schemas.openxmlformats.org/officeDocument/2006/relationships" id="261" r:id="R41ec856e28094b09"/>
    <p:sldId xmlns:r="http://schemas.openxmlformats.org/officeDocument/2006/relationships" id="262" r:id="R0460c4cc2350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25a092a714f7f" /><Relationship Type="http://schemas.openxmlformats.org/officeDocument/2006/relationships/slide" Target="/ppt/slides/slide1.xml" Id="R849861371f004f92" /><Relationship Type="http://schemas.openxmlformats.org/officeDocument/2006/relationships/slide" Target="/ppt/slides/slide2.xml" Id="Reb984bd54be74786" /><Relationship Type="http://schemas.openxmlformats.org/officeDocument/2006/relationships/slide" Target="/ppt/slides/slide3.xml" Id="R35d7f3fe6d7b4b8b" /><Relationship Type="http://schemas.openxmlformats.org/officeDocument/2006/relationships/slide" Target="/ppt/slides/slide4.xml" Id="Rdbcf2a40d59048db" /><Relationship Type="http://schemas.openxmlformats.org/officeDocument/2006/relationships/slide" Target="/ppt/slides/slide5.xml" Id="R94666b56b9c34d21" /><Relationship Type="http://schemas.openxmlformats.org/officeDocument/2006/relationships/slide" Target="/ppt/slides/slide6.xml" Id="R41ec856e28094b09" /><Relationship Type="http://schemas.openxmlformats.org/officeDocument/2006/relationships/slide" Target="/ppt/slides/slide7.xml" Id="R0460c4cc2350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e8b718ebc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0bf930824487d" /><Relationship Type="http://schemas.openxmlformats.org/officeDocument/2006/relationships/theme" Target="/ppt/slideMasters/theme/theme1.xml" Id="R063249cc55ea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0bf930824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4f26dcaa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c0fd01ae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166715c6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160d955e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38d3b4806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995f8fe5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46a3b6e4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