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424cb3c5f841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f05f357e5f4b77"/>
  </p:sldMasterIdLst>
  <p:sldIdLst>
    <p:sldId xmlns:r="http://schemas.openxmlformats.org/officeDocument/2006/relationships" id="256" r:id="R102a2e1f9c3b4d80"/>
    <p:sldId xmlns:r="http://schemas.openxmlformats.org/officeDocument/2006/relationships" id="257" r:id="R5284912de47b4cee"/>
    <p:sldId xmlns:r="http://schemas.openxmlformats.org/officeDocument/2006/relationships" id="258" r:id="R173b057abf0b4828"/>
    <p:sldId xmlns:r="http://schemas.openxmlformats.org/officeDocument/2006/relationships" id="259" r:id="Ra2afedccc0e849ff"/>
    <p:sldId xmlns:r="http://schemas.openxmlformats.org/officeDocument/2006/relationships" id="260" r:id="Ra85e2f7627044839"/>
    <p:sldId xmlns:r="http://schemas.openxmlformats.org/officeDocument/2006/relationships" id="261" r:id="R4056b49b84724e61"/>
    <p:sldId xmlns:r="http://schemas.openxmlformats.org/officeDocument/2006/relationships" id="262" r:id="Raced49c6e17744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f05f357e5f4b77" /><Relationship Type="http://schemas.openxmlformats.org/officeDocument/2006/relationships/slide" Target="/ppt/slides/slide1.xml" Id="R102a2e1f9c3b4d80" /><Relationship Type="http://schemas.openxmlformats.org/officeDocument/2006/relationships/slide" Target="/ppt/slides/slide2.xml" Id="R5284912de47b4cee" /><Relationship Type="http://schemas.openxmlformats.org/officeDocument/2006/relationships/slide" Target="/ppt/slides/slide3.xml" Id="R173b057abf0b4828" /><Relationship Type="http://schemas.openxmlformats.org/officeDocument/2006/relationships/slide" Target="/ppt/slides/slide4.xml" Id="Ra2afedccc0e849ff" /><Relationship Type="http://schemas.openxmlformats.org/officeDocument/2006/relationships/slide" Target="/ppt/slides/slide5.xml" Id="Ra85e2f7627044839" /><Relationship Type="http://schemas.openxmlformats.org/officeDocument/2006/relationships/slide" Target="/ppt/slides/slide6.xml" Id="R4056b49b84724e61" /><Relationship Type="http://schemas.openxmlformats.org/officeDocument/2006/relationships/slide" Target="/ppt/slides/slide7.xml" Id="Raced49c6e17744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fa511dc71e47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202292e0342c1" /><Relationship Type="http://schemas.openxmlformats.org/officeDocument/2006/relationships/theme" Target="/ppt/slideMasters/theme/theme1.xml" Id="R6dc08634f0024c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b202292e0342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fce55e7444c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5be23657d4e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4945a5c6344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1b5e745144d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edcd3cac046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63fe8c31946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82d09088443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HAMAR REGNSKAP OG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OG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 REGNSKAP OG ØKONOMI AS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OG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OG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OG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3 889 144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294 093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946 099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2 041 632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OG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KARLSVOGNEN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OG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Nydalstråkket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kari@hamar-regnskap.no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www.hamar-regnskap.no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913 059 824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REGNSKAP OG ØKONOMI AS</a:t>
            </a:r>
          </a:p>
        </p:txBody>
      </p:sp>
    </p:spTree>
  </p:cSld>
  <p:clrMapOvr>
    <a:masterClrMapping xmlns:a="http://schemas.openxmlformats.org/drawingml/2006/main"/>
  </p:clrMapOvr>
</p:sld>
</file>