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10ca3f7fe40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669fb9c2fb4368"/>
  </p:sldMasterIdLst>
  <p:sldIdLst>
    <p:sldId xmlns:r="http://schemas.openxmlformats.org/officeDocument/2006/relationships" id="256" r:id="Rcec85222e38e426e"/>
    <p:sldId xmlns:r="http://schemas.openxmlformats.org/officeDocument/2006/relationships" id="257" r:id="R0896269e87104fea"/>
    <p:sldId xmlns:r="http://schemas.openxmlformats.org/officeDocument/2006/relationships" id="258" r:id="Re9dd7b1ce46b4a43"/>
    <p:sldId xmlns:r="http://schemas.openxmlformats.org/officeDocument/2006/relationships" id="259" r:id="Rdcf65bdab8284157"/>
    <p:sldId xmlns:r="http://schemas.openxmlformats.org/officeDocument/2006/relationships" id="260" r:id="Rbae2dea0213e42a7"/>
    <p:sldId xmlns:r="http://schemas.openxmlformats.org/officeDocument/2006/relationships" id="261" r:id="Rbcf97d19213048ce"/>
    <p:sldId xmlns:r="http://schemas.openxmlformats.org/officeDocument/2006/relationships" id="262" r:id="R86e8d9c2bb944c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69fb9c2fb4368" /><Relationship Type="http://schemas.openxmlformats.org/officeDocument/2006/relationships/slide" Target="/ppt/slides/slide1.xml" Id="Rcec85222e38e426e" /><Relationship Type="http://schemas.openxmlformats.org/officeDocument/2006/relationships/slide" Target="/ppt/slides/slide2.xml" Id="R0896269e87104fea" /><Relationship Type="http://schemas.openxmlformats.org/officeDocument/2006/relationships/slide" Target="/ppt/slides/slide3.xml" Id="Re9dd7b1ce46b4a43" /><Relationship Type="http://schemas.openxmlformats.org/officeDocument/2006/relationships/slide" Target="/ppt/slides/slide4.xml" Id="Rdcf65bdab8284157" /><Relationship Type="http://schemas.openxmlformats.org/officeDocument/2006/relationships/slide" Target="/ppt/slides/slide5.xml" Id="Rbae2dea0213e42a7" /><Relationship Type="http://schemas.openxmlformats.org/officeDocument/2006/relationships/slide" Target="/ppt/slides/slide6.xml" Id="Rbcf97d19213048ce" /><Relationship Type="http://schemas.openxmlformats.org/officeDocument/2006/relationships/slide" Target="/ppt/slides/slide7.xml" Id="R86e8d9c2bb944c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db440cece4a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2a28b9e564b86" /><Relationship Type="http://schemas.openxmlformats.org/officeDocument/2006/relationships/theme" Target="/ppt/slideMasters/theme/theme1.xml" Id="R394b24fc3fbd48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2a28b9e56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85e7feaf644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9e7ac6c7c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d9f7426cf42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17421dcd846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b16c9964544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fdaa0141d46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30ff6d8924f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LUND INVEST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2 102 224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64 569 870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65 545 541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Bookkeeper Øst AS, Hvamsvingen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913 082 680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