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c476a2951841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066934e72a45c2"/>
  </p:sldMasterIdLst>
  <p:sldIdLst>
    <p:sldId xmlns:r="http://schemas.openxmlformats.org/officeDocument/2006/relationships" id="256" r:id="R341fe0ba30294a7b"/>
    <p:sldId xmlns:r="http://schemas.openxmlformats.org/officeDocument/2006/relationships" id="257" r:id="Rcfc02c04c76c48a3"/>
    <p:sldId xmlns:r="http://schemas.openxmlformats.org/officeDocument/2006/relationships" id="258" r:id="Rca80edb7898a4133"/>
    <p:sldId xmlns:r="http://schemas.openxmlformats.org/officeDocument/2006/relationships" id="259" r:id="Rbf7e146c98804c61"/>
    <p:sldId xmlns:r="http://schemas.openxmlformats.org/officeDocument/2006/relationships" id="260" r:id="R6d02e91eda9b491e"/>
    <p:sldId xmlns:r="http://schemas.openxmlformats.org/officeDocument/2006/relationships" id="261" r:id="R07e3fc7667d444ee"/>
    <p:sldId xmlns:r="http://schemas.openxmlformats.org/officeDocument/2006/relationships" id="262" r:id="Rd922468c726241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066934e72a45c2" /><Relationship Type="http://schemas.openxmlformats.org/officeDocument/2006/relationships/slide" Target="/ppt/slides/slide1.xml" Id="R341fe0ba30294a7b" /><Relationship Type="http://schemas.openxmlformats.org/officeDocument/2006/relationships/slide" Target="/ppt/slides/slide2.xml" Id="Rcfc02c04c76c48a3" /><Relationship Type="http://schemas.openxmlformats.org/officeDocument/2006/relationships/slide" Target="/ppt/slides/slide3.xml" Id="Rca80edb7898a4133" /><Relationship Type="http://schemas.openxmlformats.org/officeDocument/2006/relationships/slide" Target="/ppt/slides/slide4.xml" Id="Rbf7e146c98804c61" /><Relationship Type="http://schemas.openxmlformats.org/officeDocument/2006/relationships/slide" Target="/ppt/slides/slide5.xml" Id="R6d02e91eda9b491e" /><Relationship Type="http://schemas.openxmlformats.org/officeDocument/2006/relationships/slide" Target="/ppt/slides/slide6.xml" Id="R07e3fc7667d444ee" /><Relationship Type="http://schemas.openxmlformats.org/officeDocument/2006/relationships/slide" Target="/ppt/slides/slide7.xml" Id="Rd922468c726241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8ca98f77f749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03a65974e478e" /><Relationship Type="http://schemas.openxmlformats.org/officeDocument/2006/relationships/theme" Target="/ppt/slideMasters/theme/theme1.xml" Id="R3486f1e4e10344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a03a65974e47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f3109494642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36976c5864f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c8f4a071648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d81bedef04c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9dd2cd43243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b12c23bb649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b183b852847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ØKONOMISERVICE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ØKONOMISERVICE HOLDING AS ble etablert [år] og holder til i Sylling.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441 569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1 364 280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1 578 645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MARTHINSEN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Erling Marthinsen, Valstadveien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3410 Sylling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913 083 407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HOLDING AS</a:t>
            </a:r>
          </a:p>
        </p:txBody>
      </p:sp>
    </p:spTree>
  </p:cSld>
  <p:clrMapOvr>
    <a:masterClrMapping xmlns:a="http://schemas.openxmlformats.org/drawingml/2006/main"/>
  </p:clrMapOvr>
</p:sld>
</file>