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cc94651d4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39b8a283445c0"/>
  </p:sldMasterIdLst>
  <p:sldIdLst>
    <p:sldId xmlns:r="http://schemas.openxmlformats.org/officeDocument/2006/relationships" id="256" r:id="R73e99ee57f544369"/>
    <p:sldId xmlns:r="http://schemas.openxmlformats.org/officeDocument/2006/relationships" id="257" r:id="R3f597d6dffdf4c21"/>
    <p:sldId xmlns:r="http://schemas.openxmlformats.org/officeDocument/2006/relationships" id="258" r:id="Re9cd9d013fbf4112"/>
    <p:sldId xmlns:r="http://schemas.openxmlformats.org/officeDocument/2006/relationships" id="259" r:id="R7bd67f14e34347b8"/>
    <p:sldId xmlns:r="http://schemas.openxmlformats.org/officeDocument/2006/relationships" id="260" r:id="R2b6643ae43dc4a0e"/>
    <p:sldId xmlns:r="http://schemas.openxmlformats.org/officeDocument/2006/relationships" id="261" r:id="Rb23cde4857ba4abb"/>
    <p:sldId xmlns:r="http://schemas.openxmlformats.org/officeDocument/2006/relationships" id="262" r:id="R080d13a9e973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39b8a283445c0" /><Relationship Type="http://schemas.openxmlformats.org/officeDocument/2006/relationships/slide" Target="/ppt/slides/slide1.xml" Id="R73e99ee57f544369" /><Relationship Type="http://schemas.openxmlformats.org/officeDocument/2006/relationships/slide" Target="/ppt/slides/slide2.xml" Id="R3f597d6dffdf4c21" /><Relationship Type="http://schemas.openxmlformats.org/officeDocument/2006/relationships/slide" Target="/ppt/slides/slide3.xml" Id="Re9cd9d013fbf4112" /><Relationship Type="http://schemas.openxmlformats.org/officeDocument/2006/relationships/slide" Target="/ppt/slides/slide4.xml" Id="R7bd67f14e34347b8" /><Relationship Type="http://schemas.openxmlformats.org/officeDocument/2006/relationships/slide" Target="/ppt/slides/slide5.xml" Id="R2b6643ae43dc4a0e" /><Relationship Type="http://schemas.openxmlformats.org/officeDocument/2006/relationships/slide" Target="/ppt/slides/slide6.xml" Id="Rb23cde4857ba4abb" /><Relationship Type="http://schemas.openxmlformats.org/officeDocument/2006/relationships/slide" Target="/ppt/slides/slide7.xml" Id="R080d13a9e973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28aab5dfa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5fbe68424011" /><Relationship Type="http://schemas.openxmlformats.org/officeDocument/2006/relationships/theme" Target="/ppt/slideMasters/theme/theme1.xml" Id="R1422f8d0a51f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f5fbe6842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a414a5b1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be95db47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731d6427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8b294df2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a2e7933f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1b4bbaf1b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c0b05bf9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KÅRE THORSEN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