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12863461124e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077f3920d64a09"/>
  </p:sldMasterIdLst>
  <p:sldIdLst>
    <p:sldId xmlns:r="http://schemas.openxmlformats.org/officeDocument/2006/relationships" id="256" r:id="R12a7777cd3524fe0"/>
    <p:sldId xmlns:r="http://schemas.openxmlformats.org/officeDocument/2006/relationships" id="257" r:id="R76a7d3cbc97d4b9b"/>
    <p:sldId xmlns:r="http://schemas.openxmlformats.org/officeDocument/2006/relationships" id="258" r:id="R021921c78360470c"/>
    <p:sldId xmlns:r="http://schemas.openxmlformats.org/officeDocument/2006/relationships" id="259" r:id="Rdd200eb93f6c47e2"/>
    <p:sldId xmlns:r="http://schemas.openxmlformats.org/officeDocument/2006/relationships" id="260" r:id="R1d17d8049d5a4590"/>
    <p:sldId xmlns:r="http://schemas.openxmlformats.org/officeDocument/2006/relationships" id="261" r:id="R5b2c4e3fdf1f45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077f3920d64a09" /><Relationship Type="http://schemas.openxmlformats.org/officeDocument/2006/relationships/slide" Target="/ppt/slides/slide1.xml" Id="R12a7777cd3524fe0" /><Relationship Type="http://schemas.openxmlformats.org/officeDocument/2006/relationships/slide" Target="/ppt/slides/slide2.xml" Id="R76a7d3cbc97d4b9b" /><Relationship Type="http://schemas.openxmlformats.org/officeDocument/2006/relationships/slide" Target="/ppt/slides/slide3.xml" Id="R021921c78360470c" /><Relationship Type="http://schemas.openxmlformats.org/officeDocument/2006/relationships/slide" Target="/ppt/slides/slide4.xml" Id="Rdd200eb93f6c47e2" /><Relationship Type="http://schemas.openxmlformats.org/officeDocument/2006/relationships/slide" Target="/ppt/slides/slide5.xml" Id="R1d17d8049d5a4590" /><Relationship Type="http://schemas.openxmlformats.org/officeDocument/2006/relationships/slide" Target="/ppt/slides/slide6.xml" Id="R5b2c4e3fdf1f45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6e7b077c9d47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f891cbf27e45de" /><Relationship Type="http://schemas.openxmlformats.org/officeDocument/2006/relationships/theme" Target="/ppt/slideMasters/theme/theme1.xml" Id="R2b5081caf2904a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f891cbf27e45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c8fd2e5a842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44c44bfc342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0021c20cb40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c36d154b8442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8269deefe840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2c17a070545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AJ ØKONOMI OG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3050 Mjøndalen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913 100 697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ØKONOMI OG REGNSKAP AS</a:t>
            </a:r>
          </a:p>
        </p:txBody>
      </p:sp>
    </p:spTree>
  </p:cSld>
  <p:clrMapOvr>
    <a:masterClrMapping xmlns:a="http://schemas.openxmlformats.org/drawingml/2006/main"/>
  </p:clrMapOvr>
</p:sld>
</file>