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21c90cb1c74c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20019f22b84cc7"/>
  </p:sldMasterIdLst>
  <p:sldIdLst>
    <p:sldId xmlns:r="http://schemas.openxmlformats.org/officeDocument/2006/relationships" id="256" r:id="R49b97ac333fe4642"/>
    <p:sldId xmlns:r="http://schemas.openxmlformats.org/officeDocument/2006/relationships" id="257" r:id="R708e8d2490864d7b"/>
    <p:sldId xmlns:r="http://schemas.openxmlformats.org/officeDocument/2006/relationships" id="258" r:id="Rafbc5785c2024383"/>
    <p:sldId xmlns:r="http://schemas.openxmlformats.org/officeDocument/2006/relationships" id="259" r:id="R80c342e946774a79"/>
    <p:sldId xmlns:r="http://schemas.openxmlformats.org/officeDocument/2006/relationships" id="260" r:id="R78de6ad831b84f75"/>
    <p:sldId xmlns:r="http://schemas.openxmlformats.org/officeDocument/2006/relationships" id="261" r:id="R2d73bbf1926a43b4"/>
    <p:sldId xmlns:r="http://schemas.openxmlformats.org/officeDocument/2006/relationships" id="262" r:id="R99faf4116b0744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20019f22b84cc7" /><Relationship Type="http://schemas.openxmlformats.org/officeDocument/2006/relationships/slide" Target="/ppt/slides/slide1.xml" Id="R49b97ac333fe4642" /><Relationship Type="http://schemas.openxmlformats.org/officeDocument/2006/relationships/slide" Target="/ppt/slides/slide2.xml" Id="R708e8d2490864d7b" /><Relationship Type="http://schemas.openxmlformats.org/officeDocument/2006/relationships/slide" Target="/ppt/slides/slide3.xml" Id="Rafbc5785c2024383" /><Relationship Type="http://schemas.openxmlformats.org/officeDocument/2006/relationships/slide" Target="/ppt/slides/slide4.xml" Id="R80c342e946774a79" /><Relationship Type="http://schemas.openxmlformats.org/officeDocument/2006/relationships/slide" Target="/ppt/slides/slide5.xml" Id="R78de6ad831b84f75" /><Relationship Type="http://schemas.openxmlformats.org/officeDocument/2006/relationships/slide" Target="/ppt/slides/slide6.xml" Id="R2d73bbf1926a43b4" /><Relationship Type="http://schemas.openxmlformats.org/officeDocument/2006/relationships/slide" Target="/ppt/slides/slide7.xml" Id="R99faf4116b0744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3bb4c1b4744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95844c4ba4a88" /><Relationship Type="http://schemas.openxmlformats.org/officeDocument/2006/relationships/theme" Target="/ppt/slideMasters/theme/theme1.xml" Id="R0201692afa8743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995844c4ba4a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9484c4caa4b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8ea78ed6445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d98c1159247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8e99f441940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e3bbc592d4a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3b446a87a42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eccdaf5d544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ØKONOMI OG REGNSKAP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4 994 444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893 893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742 293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2 715 108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3 753 915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ARNE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ERIK BOYE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913 100 697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