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3f909547e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cd73794534104"/>
  </p:sldMasterIdLst>
  <p:sldIdLst>
    <p:sldId xmlns:r="http://schemas.openxmlformats.org/officeDocument/2006/relationships" id="256" r:id="R3ef3468be70a4997"/>
    <p:sldId xmlns:r="http://schemas.openxmlformats.org/officeDocument/2006/relationships" id="257" r:id="Rc9165125545c468e"/>
    <p:sldId xmlns:r="http://schemas.openxmlformats.org/officeDocument/2006/relationships" id="258" r:id="Rb5725ca55d504eba"/>
    <p:sldId xmlns:r="http://schemas.openxmlformats.org/officeDocument/2006/relationships" id="259" r:id="Rf853ab0559954884"/>
    <p:sldId xmlns:r="http://schemas.openxmlformats.org/officeDocument/2006/relationships" id="260" r:id="R2a787837144f42aa"/>
    <p:sldId xmlns:r="http://schemas.openxmlformats.org/officeDocument/2006/relationships" id="261" r:id="R88c50c40a8ab4108"/>
    <p:sldId xmlns:r="http://schemas.openxmlformats.org/officeDocument/2006/relationships" id="262" r:id="R546b4062737d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cd73794534104" /><Relationship Type="http://schemas.openxmlformats.org/officeDocument/2006/relationships/slide" Target="/ppt/slides/slide1.xml" Id="R3ef3468be70a4997" /><Relationship Type="http://schemas.openxmlformats.org/officeDocument/2006/relationships/slide" Target="/ppt/slides/slide2.xml" Id="Rc9165125545c468e" /><Relationship Type="http://schemas.openxmlformats.org/officeDocument/2006/relationships/slide" Target="/ppt/slides/slide3.xml" Id="Rb5725ca55d504eba" /><Relationship Type="http://schemas.openxmlformats.org/officeDocument/2006/relationships/slide" Target="/ppt/slides/slide4.xml" Id="Rf853ab0559954884" /><Relationship Type="http://schemas.openxmlformats.org/officeDocument/2006/relationships/slide" Target="/ppt/slides/slide5.xml" Id="R2a787837144f42aa" /><Relationship Type="http://schemas.openxmlformats.org/officeDocument/2006/relationships/slide" Target="/ppt/slides/slide6.xml" Id="R88c50c40a8ab4108" /><Relationship Type="http://schemas.openxmlformats.org/officeDocument/2006/relationships/slide" Target="/ppt/slides/slide7.xml" Id="R546b4062737d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91e47c4c8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aa721d8584eba" /><Relationship Type="http://schemas.openxmlformats.org/officeDocument/2006/relationships/theme" Target="/ppt/slideMasters/theme/theme1.xml" Id="R4d25df665b5d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faa721d858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55d7fcfa7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2bc3e00cf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cecf59947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c18aa3ef8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b4bae2a8e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f6e63338d45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ad948c314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Julius Johannessen &amp; Sønner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Julius Johannessen &amp; Sønner A/S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7 125 640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7 305 302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WALDER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Henning Johannessen, Tvarabergkroken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51585757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913 130 413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