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1edd5c873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b82ed644b4c01"/>
  </p:sldMasterIdLst>
  <p:sldIdLst>
    <p:sldId xmlns:r="http://schemas.openxmlformats.org/officeDocument/2006/relationships" id="256" r:id="R4ff31080888f401f"/>
    <p:sldId xmlns:r="http://schemas.openxmlformats.org/officeDocument/2006/relationships" id="257" r:id="R789bb11fd2274540"/>
    <p:sldId xmlns:r="http://schemas.openxmlformats.org/officeDocument/2006/relationships" id="258" r:id="R74cbfde1889844cc"/>
    <p:sldId xmlns:r="http://schemas.openxmlformats.org/officeDocument/2006/relationships" id="259" r:id="R5b968d7ca2154f2e"/>
    <p:sldId xmlns:r="http://schemas.openxmlformats.org/officeDocument/2006/relationships" id="260" r:id="Rf4b9701ed71f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b82ed644b4c01" /><Relationship Type="http://schemas.openxmlformats.org/officeDocument/2006/relationships/slide" Target="/ppt/slides/slide1.xml" Id="R4ff31080888f401f" /><Relationship Type="http://schemas.openxmlformats.org/officeDocument/2006/relationships/slide" Target="/ppt/slides/slide2.xml" Id="R789bb11fd2274540" /><Relationship Type="http://schemas.openxmlformats.org/officeDocument/2006/relationships/slide" Target="/ppt/slides/slide3.xml" Id="R74cbfde1889844cc" /><Relationship Type="http://schemas.openxmlformats.org/officeDocument/2006/relationships/slide" Target="/ppt/slides/slide4.xml" Id="R5b968d7ca2154f2e" /><Relationship Type="http://schemas.openxmlformats.org/officeDocument/2006/relationships/slide" Target="/ppt/slides/slide5.xml" Id="Rf4b9701ed71f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cb633d039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15edf97846a6" /><Relationship Type="http://schemas.openxmlformats.org/officeDocument/2006/relationships/theme" Target="/ppt/slideMasters/theme/theme1.xml" Id="R4fcc15c3df01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a15edf978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19bdd723147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268b8e3b3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fcc403d68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d4625be6e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a944331b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REVISJON IKS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