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65e43f0f32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321fe2ac84edd"/>
  </p:sldMasterIdLst>
  <p:sldIdLst>
    <p:sldId xmlns:r="http://schemas.openxmlformats.org/officeDocument/2006/relationships" id="256" r:id="R177e223ac8be49af"/>
    <p:sldId xmlns:r="http://schemas.openxmlformats.org/officeDocument/2006/relationships" id="257" r:id="R018dd04340574878"/>
    <p:sldId xmlns:r="http://schemas.openxmlformats.org/officeDocument/2006/relationships" id="258" r:id="R3fa6bc1e308a4873"/>
    <p:sldId xmlns:r="http://schemas.openxmlformats.org/officeDocument/2006/relationships" id="259" r:id="R02390b7531684119"/>
    <p:sldId xmlns:r="http://schemas.openxmlformats.org/officeDocument/2006/relationships" id="260" r:id="Rd74bfb1487e84f29"/>
    <p:sldId xmlns:r="http://schemas.openxmlformats.org/officeDocument/2006/relationships" id="261" r:id="Re783f26447cf45a6"/>
    <p:sldId xmlns:r="http://schemas.openxmlformats.org/officeDocument/2006/relationships" id="262" r:id="Rc5847ccf255f45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321fe2ac84edd" /><Relationship Type="http://schemas.openxmlformats.org/officeDocument/2006/relationships/slide" Target="/ppt/slides/slide1.xml" Id="R177e223ac8be49af" /><Relationship Type="http://schemas.openxmlformats.org/officeDocument/2006/relationships/slide" Target="/ppt/slides/slide2.xml" Id="R018dd04340574878" /><Relationship Type="http://schemas.openxmlformats.org/officeDocument/2006/relationships/slide" Target="/ppt/slides/slide3.xml" Id="R3fa6bc1e308a4873" /><Relationship Type="http://schemas.openxmlformats.org/officeDocument/2006/relationships/slide" Target="/ppt/slides/slide4.xml" Id="R02390b7531684119" /><Relationship Type="http://schemas.openxmlformats.org/officeDocument/2006/relationships/slide" Target="/ppt/slides/slide5.xml" Id="Rd74bfb1487e84f29" /><Relationship Type="http://schemas.openxmlformats.org/officeDocument/2006/relationships/slide" Target="/ppt/slides/slide6.xml" Id="Re783f26447cf45a6" /><Relationship Type="http://schemas.openxmlformats.org/officeDocument/2006/relationships/slide" Target="/ppt/slides/slide7.xml" Id="Rc5847ccf255f45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75473ce2f4e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b9a7ee32542c7" /><Relationship Type="http://schemas.openxmlformats.org/officeDocument/2006/relationships/theme" Target="/ppt/slideMasters/theme/theme1.xml" Id="Rc74f1fd6f2e74b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b9a7ee325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a133e831b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3c0bb648d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51fa36c9349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f157da4274a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a3bd7e2d34e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9f13541c048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bff2b80a346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1 782 731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23 328 257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23 344 335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Frognerseterveien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913 168 453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MERAN AS</a:t>
            </a:r>
          </a:p>
        </p:txBody>
      </p:sp>
    </p:spTree>
  </p:cSld>
  <p:clrMapOvr>
    <a:masterClrMapping xmlns:a="http://schemas.openxmlformats.org/drawingml/2006/main"/>
  </p:clrMapOvr>
</p:sld>
</file>