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b4f36feb3f4a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eead75d4f24e6b"/>
  </p:sldMasterIdLst>
  <p:sldIdLst>
    <p:sldId xmlns:r="http://schemas.openxmlformats.org/officeDocument/2006/relationships" id="256" r:id="R89e9492d65854d86"/>
    <p:sldId xmlns:r="http://schemas.openxmlformats.org/officeDocument/2006/relationships" id="257" r:id="Rd87b7f1240f84ab3"/>
    <p:sldId xmlns:r="http://schemas.openxmlformats.org/officeDocument/2006/relationships" id="258" r:id="R9f0338d490e94e6d"/>
    <p:sldId xmlns:r="http://schemas.openxmlformats.org/officeDocument/2006/relationships" id="259" r:id="R6997b7a9a14c4230"/>
    <p:sldId xmlns:r="http://schemas.openxmlformats.org/officeDocument/2006/relationships" id="260" r:id="Rd4776b9fca344946"/>
    <p:sldId xmlns:r="http://schemas.openxmlformats.org/officeDocument/2006/relationships" id="261" r:id="Rfd5af074603541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eead75d4f24e6b" /><Relationship Type="http://schemas.openxmlformats.org/officeDocument/2006/relationships/slide" Target="/ppt/slides/slide1.xml" Id="R89e9492d65854d86" /><Relationship Type="http://schemas.openxmlformats.org/officeDocument/2006/relationships/slide" Target="/ppt/slides/slide2.xml" Id="Rd87b7f1240f84ab3" /><Relationship Type="http://schemas.openxmlformats.org/officeDocument/2006/relationships/slide" Target="/ppt/slides/slide3.xml" Id="R9f0338d490e94e6d" /><Relationship Type="http://schemas.openxmlformats.org/officeDocument/2006/relationships/slide" Target="/ppt/slides/slide4.xml" Id="R6997b7a9a14c4230" /><Relationship Type="http://schemas.openxmlformats.org/officeDocument/2006/relationships/slide" Target="/ppt/slides/slide5.xml" Id="Rd4776b9fca344946" /><Relationship Type="http://schemas.openxmlformats.org/officeDocument/2006/relationships/slide" Target="/ppt/slides/slide6.xml" Id="Rfd5af074603541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4a79617854c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5eeae74094810" /><Relationship Type="http://schemas.openxmlformats.org/officeDocument/2006/relationships/theme" Target="/ppt/slideMasters/theme/theme1.xml" Id="R4aa254f0d7034a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55eeae740948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7c6de111448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e18b52e4748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773982e9543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6ee8e93e648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b8759394d45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0d7e945cd45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INDEKS -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INDEKS - NORGE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−31 506 512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2 928 133 446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18 549 898 000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18 566 068 317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913 222 679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NORGE</a:t>
            </a:r>
          </a:p>
        </p:txBody>
      </p:sp>
    </p:spTree>
  </p:cSld>
  <p:clrMapOvr>
    <a:masterClrMapping xmlns:a="http://schemas.openxmlformats.org/drawingml/2006/main"/>
  </p:clrMapOvr>
</p:sld>
</file>