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52ed37e7994e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c62941ef974ec4"/>
  </p:sldMasterIdLst>
  <p:sldIdLst>
    <p:sldId xmlns:r="http://schemas.openxmlformats.org/officeDocument/2006/relationships" id="256" r:id="R360b0c350b16420a"/>
    <p:sldId xmlns:r="http://schemas.openxmlformats.org/officeDocument/2006/relationships" id="257" r:id="Rb701a48e1b1d4551"/>
    <p:sldId xmlns:r="http://schemas.openxmlformats.org/officeDocument/2006/relationships" id="258" r:id="R267f4701ddf04a46"/>
    <p:sldId xmlns:r="http://schemas.openxmlformats.org/officeDocument/2006/relationships" id="259" r:id="Ree82724e1c854159"/>
    <p:sldId xmlns:r="http://schemas.openxmlformats.org/officeDocument/2006/relationships" id="260" r:id="R75ee31c5979c46bb"/>
    <p:sldId xmlns:r="http://schemas.openxmlformats.org/officeDocument/2006/relationships" id="261" r:id="Rb7d8c73cb5c14fc5"/>
    <p:sldId xmlns:r="http://schemas.openxmlformats.org/officeDocument/2006/relationships" id="262" r:id="R0837151810fc47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62941ef974ec4" /><Relationship Type="http://schemas.openxmlformats.org/officeDocument/2006/relationships/slide" Target="/ppt/slides/slide1.xml" Id="R360b0c350b16420a" /><Relationship Type="http://schemas.openxmlformats.org/officeDocument/2006/relationships/slide" Target="/ppt/slides/slide2.xml" Id="Rb701a48e1b1d4551" /><Relationship Type="http://schemas.openxmlformats.org/officeDocument/2006/relationships/slide" Target="/ppt/slides/slide3.xml" Id="R267f4701ddf04a46" /><Relationship Type="http://schemas.openxmlformats.org/officeDocument/2006/relationships/slide" Target="/ppt/slides/slide4.xml" Id="Ree82724e1c854159" /><Relationship Type="http://schemas.openxmlformats.org/officeDocument/2006/relationships/slide" Target="/ppt/slides/slide5.xml" Id="R75ee31c5979c46bb" /><Relationship Type="http://schemas.openxmlformats.org/officeDocument/2006/relationships/slide" Target="/ppt/slides/slide6.xml" Id="Rb7d8c73cb5c14fc5" /><Relationship Type="http://schemas.openxmlformats.org/officeDocument/2006/relationships/slide" Target="/ppt/slides/slide7.xml" Id="R0837151810fc47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b1f26af8045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91977ab27406f" /><Relationship Type="http://schemas.openxmlformats.org/officeDocument/2006/relationships/theme" Target="/ppt/slideMasters/theme/theme1.xml" Id="Rfdb15195bfac48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91977ab2740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36475471d43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6338db15541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eea971d494f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2cc27e9b34b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42b2fd66048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c542578d241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c1b1e70bf4b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