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a2c16c2f3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3d61120884678"/>
  </p:sldMasterIdLst>
  <p:sldIdLst>
    <p:sldId xmlns:r="http://schemas.openxmlformats.org/officeDocument/2006/relationships" id="256" r:id="R1757f2e492394687"/>
    <p:sldId xmlns:r="http://schemas.openxmlformats.org/officeDocument/2006/relationships" id="257" r:id="R38b84d5376414d12"/>
    <p:sldId xmlns:r="http://schemas.openxmlformats.org/officeDocument/2006/relationships" id="258" r:id="R29af6da4d4484070"/>
    <p:sldId xmlns:r="http://schemas.openxmlformats.org/officeDocument/2006/relationships" id="259" r:id="R7fc5a656c1874f85"/>
    <p:sldId xmlns:r="http://schemas.openxmlformats.org/officeDocument/2006/relationships" id="260" r:id="Raf60a38585434016"/>
    <p:sldId xmlns:r="http://schemas.openxmlformats.org/officeDocument/2006/relationships" id="261" r:id="R3cd81f4fd34c4b46"/>
    <p:sldId xmlns:r="http://schemas.openxmlformats.org/officeDocument/2006/relationships" id="262" r:id="R5470905ca5dd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3d61120884678" /><Relationship Type="http://schemas.openxmlformats.org/officeDocument/2006/relationships/slide" Target="/ppt/slides/slide1.xml" Id="R1757f2e492394687" /><Relationship Type="http://schemas.openxmlformats.org/officeDocument/2006/relationships/slide" Target="/ppt/slides/slide2.xml" Id="R38b84d5376414d12" /><Relationship Type="http://schemas.openxmlformats.org/officeDocument/2006/relationships/slide" Target="/ppt/slides/slide3.xml" Id="R29af6da4d4484070" /><Relationship Type="http://schemas.openxmlformats.org/officeDocument/2006/relationships/slide" Target="/ppt/slides/slide4.xml" Id="R7fc5a656c1874f85" /><Relationship Type="http://schemas.openxmlformats.org/officeDocument/2006/relationships/slide" Target="/ppt/slides/slide5.xml" Id="Raf60a38585434016" /><Relationship Type="http://schemas.openxmlformats.org/officeDocument/2006/relationships/slide" Target="/ppt/slides/slide6.xml" Id="R3cd81f4fd34c4b46" /><Relationship Type="http://schemas.openxmlformats.org/officeDocument/2006/relationships/slide" Target="/ppt/slides/slide7.xml" Id="R5470905ca5dd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62a3e03a0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43b32d334068" /><Relationship Type="http://schemas.openxmlformats.org/officeDocument/2006/relationships/theme" Target="/ppt/slideMasters/theme/theme1.xml" Id="R59b7be59b3c9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743b32d33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777545245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a1689678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f9f6f0f80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4387ad5f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52e46ef22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9b2885a8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c54d4de5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SVELOE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31 122 187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32 096 721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FREDERICK SVEEN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F. Sveen, Fridtjof Nansens vei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SVELOE AS</a:t>
            </a:r>
          </a:p>
        </p:txBody>
      </p:sp>
    </p:spTree>
  </p:cSld>
  <p:clrMapOvr>
    <a:masterClrMapping xmlns:a="http://schemas.openxmlformats.org/drawingml/2006/main"/>
  </p:clrMapOvr>
</p:sld>
</file>