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9afc8da6e545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2a9e54e7654043"/>
  </p:sldMasterIdLst>
  <p:sldIdLst>
    <p:sldId xmlns:r="http://schemas.openxmlformats.org/officeDocument/2006/relationships" id="256" r:id="R7a4182db062d45f7"/>
    <p:sldId xmlns:r="http://schemas.openxmlformats.org/officeDocument/2006/relationships" id="257" r:id="Rba46fef8fd5c459c"/>
    <p:sldId xmlns:r="http://schemas.openxmlformats.org/officeDocument/2006/relationships" id="258" r:id="R150f2dc3a2de4297"/>
    <p:sldId xmlns:r="http://schemas.openxmlformats.org/officeDocument/2006/relationships" id="259" r:id="Rd11398e4d50c4e45"/>
    <p:sldId xmlns:r="http://schemas.openxmlformats.org/officeDocument/2006/relationships" id="260" r:id="R8aad3c0be5ca4184"/>
    <p:sldId xmlns:r="http://schemas.openxmlformats.org/officeDocument/2006/relationships" id="261" r:id="Ra1ee11b72aaa421d"/>
    <p:sldId xmlns:r="http://schemas.openxmlformats.org/officeDocument/2006/relationships" id="262" r:id="Rdcd5642ed5964d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2a9e54e7654043" /><Relationship Type="http://schemas.openxmlformats.org/officeDocument/2006/relationships/slide" Target="/ppt/slides/slide1.xml" Id="R7a4182db062d45f7" /><Relationship Type="http://schemas.openxmlformats.org/officeDocument/2006/relationships/slide" Target="/ppt/slides/slide2.xml" Id="Rba46fef8fd5c459c" /><Relationship Type="http://schemas.openxmlformats.org/officeDocument/2006/relationships/slide" Target="/ppt/slides/slide3.xml" Id="R150f2dc3a2de4297" /><Relationship Type="http://schemas.openxmlformats.org/officeDocument/2006/relationships/slide" Target="/ppt/slides/slide4.xml" Id="Rd11398e4d50c4e45" /><Relationship Type="http://schemas.openxmlformats.org/officeDocument/2006/relationships/slide" Target="/ppt/slides/slide5.xml" Id="R8aad3c0be5ca4184" /><Relationship Type="http://schemas.openxmlformats.org/officeDocument/2006/relationships/slide" Target="/ppt/slides/slide6.xml" Id="Ra1ee11b72aaa421d" /><Relationship Type="http://schemas.openxmlformats.org/officeDocument/2006/relationships/slide" Target="/ppt/slides/slide7.xml" Id="Rdcd5642ed5964d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5d2b672e9749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752d097504b31" /><Relationship Type="http://schemas.openxmlformats.org/officeDocument/2006/relationships/theme" Target="/ppt/slideMasters/theme/theme1.xml" Id="R81861a62c5d345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6752d097504b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e1eeaa12545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ba93479ab4b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e81acdc5044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f7e5c2ebf47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5870611fd44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ea5adc1e247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32f9fe1bc48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DAL1 AS ble etablert [år] og holder til i Uggdal.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975 852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975 852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OLE-KRISTIAN 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5685 Uggdal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913 279 840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DAL1 AS</a:t>
            </a:r>
          </a:p>
        </p:txBody>
      </p:sp>
    </p:spTree>
  </p:cSld>
  <p:clrMapOvr>
    <a:masterClrMapping xmlns:a="http://schemas.openxmlformats.org/drawingml/2006/main"/>
  </p:clrMapOvr>
</p:sld>
</file>