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4a7ec83ff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4975127fb466b"/>
  </p:sldMasterIdLst>
  <p:sldIdLst>
    <p:sldId xmlns:r="http://schemas.openxmlformats.org/officeDocument/2006/relationships" id="256" r:id="Rebcc4a2782a5458c"/>
    <p:sldId xmlns:r="http://schemas.openxmlformats.org/officeDocument/2006/relationships" id="257" r:id="R8b0499900f43448e"/>
    <p:sldId xmlns:r="http://schemas.openxmlformats.org/officeDocument/2006/relationships" id="258" r:id="R3f2c67f8b8a04aa2"/>
    <p:sldId xmlns:r="http://schemas.openxmlformats.org/officeDocument/2006/relationships" id="259" r:id="Re317e46577504ba7"/>
    <p:sldId xmlns:r="http://schemas.openxmlformats.org/officeDocument/2006/relationships" id="260" r:id="Raa6406d9a7254508"/>
    <p:sldId xmlns:r="http://schemas.openxmlformats.org/officeDocument/2006/relationships" id="261" r:id="R9e71562d82364ad7"/>
    <p:sldId xmlns:r="http://schemas.openxmlformats.org/officeDocument/2006/relationships" id="262" r:id="Rc78e87e60331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4975127fb466b" /><Relationship Type="http://schemas.openxmlformats.org/officeDocument/2006/relationships/slide" Target="/ppt/slides/slide1.xml" Id="Rebcc4a2782a5458c" /><Relationship Type="http://schemas.openxmlformats.org/officeDocument/2006/relationships/slide" Target="/ppt/slides/slide2.xml" Id="R8b0499900f43448e" /><Relationship Type="http://schemas.openxmlformats.org/officeDocument/2006/relationships/slide" Target="/ppt/slides/slide3.xml" Id="R3f2c67f8b8a04aa2" /><Relationship Type="http://schemas.openxmlformats.org/officeDocument/2006/relationships/slide" Target="/ppt/slides/slide4.xml" Id="Re317e46577504ba7" /><Relationship Type="http://schemas.openxmlformats.org/officeDocument/2006/relationships/slide" Target="/ppt/slides/slide5.xml" Id="Raa6406d9a7254508" /><Relationship Type="http://schemas.openxmlformats.org/officeDocument/2006/relationships/slide" Target="/ppt/slides/slide6.xml" Id="R9e71562d82364ad7" /><Relationship Type="http://schemas.openxmlformats.org/officeDocument/2006/relationships/slide" Target="/ppt/slides/slide7.xml" Id="Rc78e87e60331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dfd4bb94f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01ae999224b3a" /><Relationship Type="http://schemas.openxmlformats.org/officeDocument/2006/relationships/theme" Target="/ppt/slideMasters/theme/theme1.xml" Id="R57f4d64419f8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01ae99922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28773148b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c46ec235a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e0cdd47e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e17c8f15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eb31d6e44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abd0bfb86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af3f49223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ASBERG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824 313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5 222 426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BERG BRÅTALIEN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Øygardsvegen 210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913 287 878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