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806fc3e0ba45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81c3d159a5428b"/>
  </p:sldMasterIdLst>
  <p:sldIdLst>
    <p:sldId xmlns:r="http://schemas.openxmlformats.org/officeDocument/2006/relationships" id="256" r:id="R27c91b46873949ba"/>
    <p:sldId xmlns:r="http://schemas.openxmlformats.org/officeDocument/2006/relationships" id="257" r:id="R73ef1a3177d34c57"/>
    <p:sldId xmlns:r="http://schemas.openxmlformats.org/officeDocument/2006/relationships" id="258" r:id="R037d9f3d384d406b"/>
    <p:sldId xmlns:r="http://schemas.openxmlformats.org/officeDocument/2006/relationships" id="259" r:id="Re1fa91dd6a2f44c9"/>
    <p:sldId xmlns:r="http://schemas.openxmlformats.org/officeDocument/2006/relationships" id="260" r:id="Rf0012afaff4f4c53"/>
    <p:sldId xmlns:r="http://schemas.openxmlformats.org/officeDocument/2006/relationships" id="261" r:id="R0dc2e21f900a4e7f"/>
    <p:sldId xmlns:r="http://schemas.openxmlformats.org/officeDocument/2006/relationships" id="262" r:id="Ra23867ed1be149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1c3d159a5428b" /><Relationship Type="http://schemas.openxmlformats.org/officeDocument/2006/relationships/slide" Target="/ppt/slides/slide1.xml" Id="R27c91b46873949ba" /><Relationship Type="http://schemas.openxmlformats.org/officeDocument/2006/relationships/slide" Target="/ppt/slides/slide2.xml" Id="R73ef1a3177d34c57" /><Relationship Type="http://schemas.openxmlformats.org/officeDocument/2006/relationships/slide" Target="/ppt/slides/slide3.xml" Id="R037d9f3d384d406b" /><Relationship Type="http://schemas.openxmlformats.org/officeDocument/2006/relationships/slide" Target="/ppt/slides/slide4.xml" Id="Re1fa91dd6a2f44c9" /><Relationship Type="http://schemas.openxmlformats.org/officeDocument/2006/relationships/slide" Target="/ppt/slides/slide5.xml" Id="Rf0012afaff4f4c53" /><Relationship Type="http://schemas.openxmlformats.org/officeDocument/2006/relationships/slide" Target="/ppt/slides/slide6.xml" Id="R0dc2e21f900a4e7f" /><Relationship Type="http://schemas.openxmlformats.org/officeDocument/2006/relationships/slide" Target="/ppt/slides/slide7.xml" Id="Ra23867ed1be149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833999a0f45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622e223ff4aa2" /><Relationship Type="http://schemas.openxmlformats.org/officeDocument/2006/relationships/theme" Target="/ppt/slideMasters/theme/theme1.xml" Id="R97e90f6f47264c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2622e223ff4a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cfc7b712a46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1550fa3b24b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a54a6f0bc46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29174f06d42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07fdb557144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5561d650944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faf924b1a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LUCY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LUCY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46 807 000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80 283 000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ANDENÆS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913 295 676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LUCY AS</a:t>
            </a:r>
          </a:p>
        </p:txBody>
      </p:sp>
    </p:spTree>
  </p:cSld>
  <p:clrMapOvr>
    <a:masterClrMapping xmlns:a="http://schemas.openxmlformats.org/drawingml/2006/main"/>
  </p:clrMapOvr>
</p:sld>
</file>