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89a085bd5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80e0f76d74462"/>
  </p:sldMasterIdLst>
  <p:sldIdLst>
    <p:sldId xmlns:r="http://schemas.openxmlformats.org/officeDocument/2006/relationships" id="256" r:id="R5aa17ba55cd846e7"/>
    <p:sldId xmlns:r="http://schemas.openxmlformats.org/officeDocument/2006/relationships" id="257" r:id="R691deeded79d4462"/>
    <p:sldId xmlns:r="http://schemas.openxmlformats.org/officeDocument/2006/relationships" id="258" r:id="R5af5073c88d0486d"/>
    <p:sldId xmlns:r="http://schemas.openxmlformats.org/officeDocument/2006/relationships" id="259" r:id="R692f73c5c5694d48"/>
    <p:sldId xmlns:r="http://schemas.openxmlformats.org/officeDocument/2006/relationships" id="260" r:id="R011dfa6a18224a79"/>
    <p:sldId xmlns:r="http://schemas.openxmlformats.org/officeDocument/2006/relationships" id="261" r:id="Rd4b814f2bcd2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80e0f76d74462" /><Relationship Type="http://schemas.openxmlformats.org/officeDocument/2006/relationships/slide" Target="/ppt/slides/slide1.xml" Id="R5aa17ba55cd846e7" /><Relationship Type="http://schemas.openxmlformats.org/officeDocument/2006/relationships/slide" Target="/ppt/slides/slide2.xml" Id="R691deeded79d4462" /><Relationship Type="http://schemas.openxmlformats.org/officeDocument/2006/relationships/slide" Target="/ppt/slides/slide3.xml" Id="R5af5073c88d0486d" /><Relationship Type="http://schemas.openxmlformats.org/officeDocument/2006/relationships/slide" Target="/ppt/slides/slide4.xml" Id="R692f73c5c5694d48" /><Relationship Type="http://schemas.openxmlformats.org/officeDocument/2006/relationships/slide" Target="/ppt/slides/slide5.xml" Id="R011dfa6a18224a79" /><Relationship Type="http://schemas.openxmlformats.org/officeDocument/2006/relationships/slide" Target="/ppt/slides/slide6.xml" Id="Rd4b814f2bcd2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fa55d5cd1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adab2a42f4db1" /><Relationship Type="http://schemas.openxmlformats.org/officeDocument/2006/relationships/theme" Target="/ppt/slideMasters/theme/theme1.xml" Id="R909925b883bf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adab2a42f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f87ab58e44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ff7f1882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8e005d30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dc2f9750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2a3de44e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d5994f67b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