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3572c5b3e747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b2d566b8154aad"/>
  </p:sldMasterIdLst>
  <p:sldIdLst>
    <p:sldId xmlns:r="http://schemas.openxmlformats.org/officeDocument/2006/relationships" id="256" r:id="Rcdc0f81bebfa41f2"/>
    <p:sldId xmlns:r="http://schemas.openxmlformats.org/officeDocument/2006/relationships" id="257" r:id="R98152037b3344fad"/>
    <p:sldId xmlns:r="http://schemas.openxmlformats.org/officeDocument/2006/relationships" id="258" r:id="R537a553666a3449c"/>
    <p:sldId xmlns:r="http://schemas.openxmlformats.org/officeDocument/2006/relationships" id="259" r:id="Rf584f678a8d54fc5"/>
    <p:sldId xmlns:r="http://schemas.openxmlformats.org/officeDocument/2006/relationships" id="260" r:id="R22010b44ae1b48e2"/>
    <p:sldId xmlns:r="http://schemas.openxmlformats.org/officeDocument/2006/relationships" id="261" r:id="R45317baad43043f9"/>
    <p:sldId xmlns:r="http://schemas.openxmlformats.org/officeDocument/2006/relationships" id="262" r:id="Ra36bed29b67845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2d566b8154aad" /><Relationship Type="http://schemas.openxmlformats.org/officeDocument/2006/relationships/slide" Target="/ppt/slides/slide1.xml" Id="Rcdc0f81bebfa41f2" /><Relationship Type="http://schemas.openxmlformats.org/officeDocument/2006/relationships/slide" Target="/ppt/slides/slide2.xml" Id="R98152037b3344fad" /><Relationship Type="http://schemas.openxmlformats.org/officeDocument/2006/relationships/slide" Target="/ppt/slides/slide3.xml" Id="R537a553666a3449c" /><Relationship Type="http://schemas.openxmlformats.org/officeDocument/2006/relationships/slide" Target="/ppt/slides/slide4.xml" Id="Rf584f678a8d54fc5" /><Relationship Type="http://schemas.openxmlformats.org/officeDocument/2006/relationships/slide" Target="/ppt/slides/slide5.xml" Id="R22010b44ae1b48e2" /><Relationship Type="http://schemas.openxmlformats.org/officeDocument/2006/relationships/slide" Target="/ppt/slides/slide6.xml" Id="R45317baad43043f9" /><Relationship Type="http://schemas.openxmlformats.org/officeDocument/2006/relationships/slide" Target="/ppt/slides/slide7.xml" Id="Ra36bed29b67845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a53fbe0c5c4f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aa87d15524bcb" /><Relationship Type="http://schemas.openxmlformats.org/officeDocument/2006/relationships/theme" Target="/ppt/slideMasters/theme/theme1.xml" Id="R8d77531d5abc43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9aa87d15524b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6d33900a143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5519ba6494b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03dc9b75247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27a4ce42f43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fc496d47845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1f38ae8e74e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97ed5647c44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A/S Katfos Fabrikker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A/S Katfos Fabrikker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−604 224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3 917 934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15 845 806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42 582 709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&amp; B NEDBERG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26 64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913 341 147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