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bc7569777242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1756ad6c814243"/>
  </p:sldMasterIdLst>
  <p:sldIdLst>
    <p:sldId xmlns:r="http://schemas.openxmlformats.org/officeDocument/2006/relationships" id="256" r:id="R8afa893a925d488f"/>
    <p:sldId xmlns:r="http://schemas.openxmlformats.org/officeDocument/2006/relationships" id="257" r:id="Raaf48454fae14a2e"/>
    <p:sldId xmlns:r="http://schemas.openxmlformats.org/officeDocument/2006/relationships" id="258" r:id="R4d9c0990da2f4172"/>
    <p:sldId xmlns:r="http://schemas.openxmlformats.org/officeDocument/2006/relationships" id="259" r:id="R6129a59e54fa424c"/>
    <p:sldId xmlns:r="http://schemas.openxmlformats.org/officeDocument/2006/relationships" id="260" r:id="R0133c59a2a8940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756ad6c814243" /><Relationship Type="http://schemas.openxmlformats.org/officeDocument/2006/relationships/slide" Target="/ppt/slides/slide1.xml" Id="R8afa893a925d488f" /><Relationship Type="http://schemas.openxmlformats.org/officeDocument/2006/relationships/slide" Target="/ppt/slides/slide2.xml" Id="Raaf48454fae14a2e" /><Relationship Type="http://schemas.openxmlformats.org/officeDocument/2006/relationships/slide" Target="/ppt/slides/slide3.xml" Id="R4d9c0990da2f4172" /><Relationship Type="http://schemas.openxmlformats.org/officeDocument/2006/relationships/slide" Target="/ppt/slides/slide4.xml" Id="R6129a59e54fa424c" /><Relationship Type="http://schemas.openxmlformats.org/officeDocument/2006/relationships/slide" Target="/ppt/slides/slide5.xml" Id="R0133c59a2a8940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df69c280a45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5e0c66c0244a4" /><Relationship Type="http://schemas.openxmlformats.org/officeDocument/2006/relationships/theme" Target="/ppt/slideMasters/theme/theme1.xml" Id="R60ad75f6647242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35e0c66c0244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185cf1dcd42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f95584d7b4b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7157d926d47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f399a3ea942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ff7d0ae7b43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REKSTEREN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REKSTEREN UNGDOMSLAG ble etablert [år] og holder til i Reksteren.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5683 Reksteren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913 378 989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