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cfe71d9f5b44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e60099b9984805"/>
  </p:sldMasterIdLst>
  <p:sldIdLst>
    <p:sldId xmlns:r="http://schemas.openxmlformats.org/officeDocument/2006/relationships" id="256" r:id="Rc8af023e304a47cb"/>
    <p:sldId xmlns:r="http://schemas.openxmlformats.org/officeDocument/2006/relationships" id="257" r:id="Rfc43b983f91d42ee"/>
    <p:sldId xmlns:r="http://schemas.openxmlformats.org/officeDocument/2006/relationships" id="258" r:id="R7eb9532a71424597"/>
    <p:sldId xmlns:r="http://schemas.openxmlformats.org/officeDocument/2006/relationships" id="259" r:id="R5091de7e341f468c"/>
    <p:sldId xmlns:r="http://schemas.openxmlformats.org/officeDocument/2006/relationships" id="260" r:id="R012b376afcd948d9"/>
    <p:sldId xmlns:r="http://schemas.openxmlformats.org/officeDocument/2006/relationships" id="261" r:id="R12beda2f44bf4d57"/>
    <p:sldId xmlns:r="http://schemas.openxmlformats.org/officeDocument/2006/relationships" id="262" r:id="Re419417e273e48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60099b9984805" /><Relationship Type="http://schemas.openxmlformats.org/officeDocument/2006/relationships/slide" Target="/ppt/slides/slide1.xml" Id="Rc8af023e304a47cb" /><Relationship Type="http://schemas.openxmlformats.org/officeDocument/2006/relationships/slide" Target="/ppt/slides/slide2.xml" Id="Rfc43b983f91d42ee" /><Relationship Type="http://schemas.openxmlformats.org/officeDocument/2006/relationships/slide" Target="/ppt/slides/slide3.xml" Id="R7eb9532a71424597" /><Relationship Type="http://schemas.openxmlformats.org/officeDocument/2006/relationships/slide" Target="/ppt/slides/slide4.xml" Id="R5091de7e341f468c" /><Relationship Type="http://schemas.openxmlformats.org/officeDocument/2006/relationships/slide" Target="/ppt/slides/slide5.xml" Id="R012b376afcd948d9" /><Relationship Type="http://schemas.openxmlformats.org/officeDocument/2006/relationships/slide" Target="/ppt/slides/slide6.xml" Id="R12beda2f44bf4d57" /><Relationship Type="http://schemas.openxmlformats.org/officeDocument/2006/relationships/slide" Target="/ppt/slides/slide7.xml" Id="Re419417e273e48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473916bc54c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d698ff34f4574" /><Relationship Type="http://schemas.openxmlformats.org/officeDocument/2006/relationships/theme" Target="/ppt/slideMasters/theme/theme1.xml" Id="R7c6cb785c29d4c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7d698ff34f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f261c1f0b42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6ff60df1744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1173b109245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ccc47a6094b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508791d934d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7a095a7da4a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5575e864044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MYHRERS RTB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MYHRERS RTB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8 852 800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332 205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270 183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2 377 449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RTB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Parkalleen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84 62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eirik@mrtb.no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mrtb.no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913 423 585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MYHRERS RTB AS</a:t>
            </a:r>
          </a:p>
        </p:txBody>
      </p:sp>
    </p:spTree>
  </p:cSld>
  <p:clrMapOvr>
    <a:masterClrMapping xmlns:a="http://schemas.openxmlformats.org/drawingml/2006/main"/>
  </p:clrMapOvr>
</p:sld>
</file>