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55db3f7f3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22d08e939417e"/>
  </p:sldMasterIdLst>
  <p:sldIdLst>
    <p:sldId xmlns:r="http://schemas.openxmlformats.org/officeDocument/2006/relationships" id="256" r:id="Rf0ad718e13f745e5"/>
    <p:sldId xmlns:r="http://schemas.openxmlformats.org/officeDocument/2006/relationships" id="257" r:id="Rf390110576374443"/>
    <p:sldId xmlns:r="http://schemas.openxmlformats.org/officeDocument/2006/relationships" id="258" r:id="R0596a4cf46bf4598"/>
    <p:sldId xmlns:r="http://schemas.openxmlformats.org/officeDocument/2006/relationships" id="259" r:id="R28f2f4eebb6d4027"/>
    <p:sldId xmlns:r="http://schemas.openxmlformats.org/officeDocument/2006/relationships" id="260" r:id="R9ac6a83c0e2749cc"/>
    <p:sldId xmlns:r="http://schemas.openxmlformats.org/officeDocument/2006/relationships" id="261" r:id="R63bf2fd536044533"/>
    <p:sldId xmlns:r="http://schemas.openxmlformats.org/officeDocument/2006/relationships" id="262" r:id="Rd178a8583528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22d08e939417e" /><Relationship Type="http://schemas.openxmlformats.org/officeDocument/2006/relationships/slide" Target="/ppt/slides/slide1.xml" Id="Rf0ad718e13f745e5" /><Relationship Type="http://schemas.openxmlformats.org/officeDocument/2006/relationships/slide" Target="/ppt/slides/slide2.xml" Id="Rf390110576374443" /><Relationship Type="http://schemas.openxmlformats.org/officeDocument/2006/relationships/slide" Target="/ppt/slides/slide3.xml" Id="R0596a4cf46bf4598" /><Relationship Type="http://schemas.openxmlformats.org/officeDocument/2006/relationships/slide" Target="/ppt/slides/slide4.xml" Id="R28f2f4eebb6d4027" /><Relationship Type="http://schemas.openxmlformats.org/officeDocument/2006/relationships/slide" Target="/ppt/slides/slide5.xml" Id="R9ac6a83c0e2749cc" /><Relationship Type="http://schemas.openxmlformats.org/officeDocument/2006/relationships/slide" Target="/ppt/slides/slide6.xml" Id="R63bf2fd536044533" /><Relationship Type="http://schemas.openxmlformats.org/officeDocument/2006/relationships/slide" Target="/ppt/slides/slide7.xml" Id="Rd178a8583528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d62443f57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33fb2c6024407" /><Relationship Type="http://schemas.openxmlformats.org/officeDocument/2006/relationships/theme" Target="/ppt/slideMasters/theme/theme1.xml" Id="Rabda854d0369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33fb2c602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1a26f8b3f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ff3e2182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dffa673b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953fa40e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7969a889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1a1aa08c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bb621657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FINYIELD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17 257 184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136 491 062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