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52fdc9f4b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1b3ea7fff4b41"/>
  </p:sldMasterIdLst>
  <p:sldIdLst>
    <p:sldId xmlns:r="http://schemas.openxmlformats.org/officeDocument/2006/relationships" id="256" r:id="R1f0f5629abea4256"/>
    <p:sldId xmlns:r="http://schemas.openxmlformats.org/officeDocument/2006/relationships" id="257" r:id="R13218a293ebb401d"/>
    <p:sldId xmlns:r="http://schemas.openxmlformats.org/officeDocument/2006/relationships" id="258" r:id="R2ffd7c919f894787"/>
    <p:sldId xmlns:r="http://schemas.openxmlformats.org/officeDocument/2006/relationships" id="259" r:id="Rabcfea6915de473e"/>
    <p:sldId xmlns:r="http://schemas.openxmlformats.org/officeDocument/2006/relationships" id="260" r:id="Rb1a8035b8a154a23"/>
    <p:sldId xmlns:r="http://schemas.openxmlformats.org/officeDocument/2006/relationships" id="261" r:id="R21ba867a0d654016"/>
    <p:sldId xmlns:r="http://schemas.openxmlformats.org/officeDocument/2006/relationships" id="262" r:id="R61dc866590d3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1b3ea7fff4b41" /><Relationship Type="http://schemas.openxmlformats.org/officeDocument/2006/relationships/slide" Target="/ppt/slides/slide1.xml" Id="R1f0f5629abea4256" /><Relationship Type="http://schemas.openxmlformats.org/officeDocument/2006/relationships/slide" Target="/ppt/slides/slide2.xml" Id="R13218a293ebb401d" /><Relationship Type="http://schemas.openxmlformats.org/officeDocument/2006/relationships/slide" Target="/ppt/slides/slide3.xml" Id="R2ffd7c919f894787" /><Relationship Type="http://schemas.openxmlformats.org/officeDocument/2006/relationships/slide" Target="/ppt/slides/slide4.xml" Id="Rabcfea6915de473e" /><Relationship Type="http://schemas.openxmlformats.org/officeDocument/2006/relationships/slide" Target="/ppt/slides/slide5.xml" Id="Rb1a8035b8a154a23" /><Relationship Type="http://schemas.openxmlformats.org/officeDocument/2006/relationships/slide" Target="/ppt/slides/slide6.xml" Id="R21ba867a0d654016" /><Relationship Type="http://schemas.openxmlformats.org/officeDocument/2006/relationships/slide" Target="/ppt/slides/slide7.xml" Id="R61dc866590d3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d5b1e50f8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16e490644503" /><Relationship Type="http://schemas.openxmlformats.org/officeDocument/2006/relationships/theme" Target="/ppt/slideMasters/theme/theme1.xml" Id="R2ac034766281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816e49064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f4c3c3f36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4cbf3ba1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9fec1da8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09e6301c7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9529f47e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a1f4f439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03efc563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9 328 127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2 635 789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STØDIG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06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