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00e1a616440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4e6ced7a194d96"/>
  </p:sldMasterIdLst>
  <p:sldIdLst>
    <p:sldId xmlns:r="http://schemas.openxmlformats.org/officeDocument/2006/relationships" id="256" r:id="R623f049d594149d0"/>
    <p:sldId xmlns:r="http://schemas.openxmlformats.org/officeDocument/2006/relationships" id="257" r:id="Ra46c6f99cd0946c2"/>
    <p:sldId xmlns:r="http://schemas.openxmlformats.org/officeDocument/2006/relationships" id="258" r:id="Red3360d4742e4e6b"/>
    <p:sldId xmlns:r="http://schemas.openxmlformats.org/officeDocument/2006/relationships" id="259" r:id="R76552c367fd748c9"/>
    <p:sldId xmlns:r="http://schemas.openxmlformats.org/officeDocument/2006/relationships" id="260" r:id="R03dc629ae56c42c3"/>
    <p:sldId xmlns:r="http://schemas.openxmlformats.org/officeDocument/2006/relationships" id="261" r:id="Rcf9818e1bcb44ccf"/>
    <p:sldId xmlns:r="http://schemas.openxmlformats.org/officeDocument/2006/relationships" id="262" r:id="R11eb9e0fca32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e6ced7a194d96" /><Relationship Type="http://schemas.openxmlformats.org/officeDocument/2006/relationships/slide" Target="/ppt/slides/slide1.xml" Id="R623f049d594149d0" /><Relationship Type="http://schemas.openxmlformats.org/officeDocument/2006/relationships/slide" Target="/ppt/slides/slide2.xml" Id="Ra46c6f99cd0946c2" /><Relationship Type="http://schemas.openxmlformats.org/officeDocument/2006/relationships/slide" Target="/ppt/slides/slide3.xml" Id="Red3360d4742e4e6b" /><Relationship Type="http://schemas.openxmlformats.org/officeDocument/2006/relationships/slide" Target="/ppt/slides/slide4.xml" Id="R76552c367fd748c9" /><Relationship Type="http://schemas.openxmlformats.org/officeDocument/2006/relationships/slide" Target="/ppt/slides/slide5.xml" Id="R03dc629ae56c42c3" /><Relationship Type="http://schemas.openxmlformats.org/officeDocument/2006/relationships/slide" Target="/ppt/slides/slide6.xml" Id="Rcf9818e1bcb44ccf" /><Relationship Type="http://schemas.openxmlformats.org/officeDocument/2006/relationships/slide" Target="/ppt/slides/slide7.xml" Id="R11eb9e0fca32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5e8cc58d24f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6b4fdb1ce42cf" /><Relationship Type="http://schemas.openxmlformats.org/officeDocument/2006/relationships/theme" Target="/ppt/slideMasters/theme/theme1.xml" Id="R7af5c89a129c49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46b4fdb1ce42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4382b6af3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71c24e7014e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97252b6ed4e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2ee16dc141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4e1f730294c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07b6108604d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d2d35ff224b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KRÅKO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KRÅKO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4 763 658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5 614 109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SIGURD EIKEMO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JONSGAR EIKEMO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kraakoinvestas@gmail.com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913 534 530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