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f460e31d2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61114f5f24b07"/>
  </p:sldMasterIdLst>
  <p:sldIdLst>
    <p:sldId xmlns:r="http://schemas.openxmlformats.org/officeDocument/2006/relationships" id="256" r:id="R2e9ad99bbdc54f41"/>
    <p:sldId xmlns:r="http://schemas.openxmlformats.org/officeDocument/2006/relationships" id="257" r:id="Rcdcbf110e2464f7c"/>
    <p:sldId xmlns:r="http://schemas.openxmlformats.org/officeDocument/2006/relationships" id="258" r:id="R7dfeede6cd4a4606"/>
    <p:sldId xmlns:r="http://schemas.openxmlformats.org/officeDocument/2006/relationships" id="259" r:id="R5a7a0c8dfea34e1d"/>
    <p:sldId xmlns:r="http://schemas.openxmlformats.org/officeDocument/2006/relationships" id="260" r:id="Rcf3f391565524f33"/>
    <p:sldId xmlns:r="http://schemas.openxmlformats.org/officeDocument/2006/relationships" id="261" r:id="R6d713b4f00944943"/>
    <p:sldId xmlns:r="http://schemas.openxmlformats.org/officeDocument/2006/relationships" id="262" r:id="Rfb5ddf33e60641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61114f5f24b07" /><Relationship Type="http://schemas.openxmlformats.org/officeDocument/2006/relationships/slide" Target="/ppt/slides/slide1.xml" Id="R2e9ad99bbdc54f41" /><Relationship Type="http://schemas.openxmlformats.org/officeDocument/2006/relationships/slide" Target="/ppt/slides/slide2.xml" Id="Rcdcbf110e2464f7c" /><Relationship Type="http://schemas.openxmlformats.org/officeDocument/2006/relationships/slide" Target="/ppt/slides/slide3.xml" Id="R7dfeede6cd4a4606" /><Relationship Type="http://schemas.openxmlformats.org/officeDocument/2006/relationships/slide" Target="/ppt/slides/slide4.xml" Id="R5a7a0c8dfea34e1d" /><Relationship Type="http://schemas.openxmlformats.org/officeDocument/2006/relationships/slide" Target="/ppt/slides/slide5.xml" Id="Rcf3f391565524f33" /><Relationship Type="http://schemas.openxmlformats.org/officeDocument/2006/relationships/slide" Target="/ppt/slides/slide6.xml" Id="R6d713b4f00944943" /><Relationship Type="http://schemas.openxmlformats.org/officeDocument/2006/relationships/slide" Target="/ppt/slides/slide7.xml" Id="Rfb5ddf33e60641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1b29b3e7549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8a92fc604109" /><Relationship Type="http://schemas.openxmlformats.org/officeDocument/2006/relationships/theme" Target="/ppt/slideMasters/theme/theme1.xml" Id="R0bd86f632ac4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18a92fc60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59547da2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a61355ec5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28225234c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d4603cc7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508d4169b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471dbe2e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45bd8793b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EIENDOM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6 964 041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1 179 626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4 835 094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40 722 111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61 901 705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attol@online.no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913 619 803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