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cd78267e34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1a24bdd3ee430f"/>
  </p:sldMasterIdLst>
  <p:sldIdLst>
    <p:sldId xmlns:r="http://schemas.openxmlformats.org/officeDocument/2006/relationships" id="256" r:id="R6e6057fc479e4095"/>
    <p:sldId xmlns:r="http://schemas.openxmlformats.org/officeDocument/2006/relationships" id="257" r:id="Re571d492f0854608"/>
    <p:sldId xmlns:r="http://schemas.openxmlformats.org/officeDocument/2006/relationships" id="258" r:id="Rb35fd090f5e04b00"/>
    <p:sldId xmlns:r="http://schemas.openxmlformats.org/officeDocument/2006/relationships" id="259" r:id="Re1c6e062fbf04572"/>
    <p:sldId xmlns:r="http://schemas.openxmlformats.org/officeDocument/2006/relationships" id="260" r:id="Ra7832e84e2b64696"/>
    <p:sldId xmlns:r="http://schemas.openxmlformats.org/officeDocument/2006/relationships" id="261" r:id="Rde2c865bc2e74b2e"/>
    <p:sldId xmlns:r="http://schemas.openxmlformats.org/officeDocument/2006/relationships" id="262" r:id="R5be8f037662843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1a24bdd3ee430f" /><Relationship Type="http://schemas.openxmlformats.org/officeDocument/2006/relationships/slide" Target="/ppt/slides/slide1.xml" Id="R6e6057fc479e4095" /><Relationship Type="http://schemas.openxmlformats.org/officeDocument/2006/relationships/slide" Target="/ppt/slides/slide2.xml" Id="Re571d492f0854608" /><Relationship Type="http://schemas.openxmlformats.org/officeDocument/2006/relationships/slide" Target="/ppt/slides/slide3.xml" Id="Rb35fd090f5e04b00" /><Relationship Type="http://schemas.openxmlformats.org/officeDocument/2006/relationships/slide" Target="/ppt/slides/slide4.xml" Id="Re1c6e062fbf04572" /><Relationship Type="http://schemas.openxmlformats.org/officeDocument/2006/relationships/slide" Target="/ppt/slides/slide5.xml" Id="Ra7832e84e2b64696" /><Relationship Type="http://schemas.openxmlformats.org/officeDocument/2006/relationships/slide" Target="/ppt/slides/slide6.xml" Id="Rde2c865bc2e74b2e" /><Relationship Type="http://schemas.openxmlformats.org/officeDocument/2006/relationships/slide" Target="/ppt/slides/slide7.xml" Id="R5be8f037662843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99ec61ced4e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a1af8182a458a" /><Relationship Type="http://schemas.openxmlformats.org/officeDocument/2006/relationships/theme" Target="/ppt/slideMasters/theme/theme1.xml" Id="Rb4764a67d7434f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5a1af8182a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bfd797001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cb561ebee4e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fe4d5687a43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f49c0439d48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128625d6d40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72c9801a747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cd8b94acc44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