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1534fa650b48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2f5b8dd8684984"/>
  </p:sldMasterIdLst>
  <p:sldIdLst>
    <p:sldId xmlns:r="http://schemas.openxmlformats.org/officeDocument/2006/relationships" id="256" r:id="R9b645c9e93f145e0"/>
    <p:sldId xmlns:r="http://schemas.openxmlformats.org/officeDocument/2006/relationships" id="257" r:id="Re914a3b1defe4457"/>
    <p:sldId xmlns:r="http://schemas.openxmlformats.org/officeDocument/2006/relationships" id="258" r:id="R964d901272784f62"/>
    <p:sldId xmlns:r="http://schemas.openxmlformats.org/officeDocument/2006/relationships" id="259" r:id="R57d15645c26944cd"/>
    <p:sldId xmlns:r="http://schemas.openxmlformats.org/officeDocument/2006/relationships" id="260" r:id="R90a31d6c89b048d7"/>
    <p:sldId xmlns:r="http://schemas.openxmlformats.org/officeDocument/2006/relationships" id="261" r:id="Rcb261c50a7904665"/>
    <p:sldId xmlns:r="http://schemas.openxmlformats.org/officeDocument/2006/relationships" id="262" r:id="Rde2727b6f2a340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2f5b8dd8684984" /><Relationship Type="http://schemas.openxmlformats.org/officeDocument/2006/relationships/slide" Target="/ppt/slides/slide1.xml" Id="R9b645c9e93f145e0" /><Relationship Type="http://schemas.openxmlformats.org/officeDocument/2006/relationships/slide" Target="/ppt/slides/slide2.xml" Id="Re914a3b1defe4457" /><Relationship Type="http://schemas.openxmlformats.org/officeDocument/2006/relationships/slide" Target="/ppt/slides/slide3.xml" Id="R964d901272784f62" /><Relationship Type="http://schemas.openxmlformats.org/officeDocument/2006/relationships/slide" Target="/ppt/slides/slide4.xml" Id="R57d15645c26944cd" /><Relationship Type="http://schemas.openxmlformats.org/officeDocument/2006/relationships/slide" Target="/ppt/slides/slide5.xml" Id="R90a31d6c89b048d7" /><Relationship Type="http://schemas.openxmlformats.org/officeDocument/2006/relationships/slide" Target="/ppt/slides/slide6.xml" Id="Rcb261c50a7904665" /><Relationship Type="http://schemas.openxmlformats.org/officeDocument/2006/relationships/slide" Target="/ppt/slides/slide7.xml" Id="Rde2727b6f2a340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8858ac027545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f603029d246d5" /><Relationship Type="http://schemas.openxmlformats.org/officeDocument/2006/relationships/theme" Target="/ppt/slideMasters/theme/theme1.xml" Id="R3e3faece52a641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1f603029d246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4339a907b42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21d0a5be44f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e93222a934d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d3fd8b72647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837e6ee4943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1967fca7140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278ad86e742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AKRISIOS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AKRISIOS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AKRISIOS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AKRISIOS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AKRISIOS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AKRISIOS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−327 155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5 951 402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51 924 078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53 260 815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AKRISIOS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GJERDRUM ROSENBERG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AKRISIOS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Kristian Rosenberg, Akrisios, Tidemands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913 681 142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AKRISIOS AS</a:t>
            </a:r>
          </a:p>
        </p:txBody>
      </p:sp>
    </p:spTree>
  </p:cSld>
  <p:clrMapOvr>
    <a:masterClrMapping xmlns:a="http://schemas.openxmlformats.org/drawingml/2006/main"/>
  </p:clrMapOvr>
</p:sld>
</file>