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1807b101b846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b86a7a0ff64c18"/>
  </p:sldMasterIdLst>
  <p:sldIdLst>
    <p:sldId xmlns:r="http://schemas.openxmlformats.org/officeDocument/2006/relationships" id="256" r:id="R25a00180f51b43a0"/>
    <p:sldId xmlns:r="http://schemas.openxmlformats.org/officeDocument/2006/relationships" id="257" r:id="Rf201d943bd634238"/>
    <p:sldId xmlns:r="http://schemas.openxmlformats.org/officeDocument/2006/relationships" id="258" r:id="R3204acfad04743d5"/>
    <p:sldId xmlns:r="http://schemas.openxmlformats.org/officeDocument/2006/relationships" id="259" r:id="R834e503cac194369"/>
    <p:sldId xmlns:r="http://schemas.openxmlformats.org/officeDocument/2006/relationships" id="260" r:id="R6dc628aefaea43d1"/>
    <p:sldId xmlns:r="http://schemas.openxmlformats.org/officeDocument/2006/relationships" id="261" r:id="R110dd2d445a749cb"/>
    <p:sldId xmlns:r="http://schemas.openxmlformats.org/officeDocument/2006/relationships" id="262" r:id="R9874ff0d956b4e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b86a7a0ff64c18" /><Relationship Type="http://schemas.openxmlformats.org/officeDocument/2006/relationships/slide" Target="/ppt/slides/slide1.xml" Id="R25a00180f51b43a0" /><Relationship Type="http://schemas.openxmlformats.org/officeDocument/2006/relationships/slide" Target="/ppt/slides/slide2.xml" Id="Rf201d943bd634238" /><Relationship Type="http://schemas.openxmlformats.org/officeDocument/2006/relationships/slide" Target="/ppt/slides/slide3.xml" Id="R3204acfad04743d5" /><Relationship Type="http://schemas.openxmlformats.org/officeDocument/2006/relationships/slide" Target="/ppt/slides/slide4.xml" Id="R834e503cac194369" /><Relationship Type="http://schemas.openxmlformats.org/officeDocument/2006/relationships/slide" Target="/ppt/slides/slide5.xml" Id="R6dc628aefaea43d1" /><Relationship Type="http://schemas.openxmlformats.org/officeDocument/2006/relationships/slide" Target="/ppt/slides/slide6.xml" Id="R110dd2d445a749cb" /><Relationship Type="http://schemas.openxmlformats.org/officeDocument/2006/relationships/slide" Target="/ppt/slides/slide7.xml" Id="R9874ff0d956b4e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eea3ff135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d4bc06974292" /><Relationship Type="http://schemas.openxmlformats.org/officeDocument/2006/relationships/theme" Target="/ppt/slideMasters/theme/theme1.xml" Id="Re39a870b83aa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9d4bc0697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71945329d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d0560818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729d1eaf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0b3ae5f1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e9085f55b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dc3bd9f7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fce18d3d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 INVEST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4 676 082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ØSTERUD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ØSTERUD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Viksborgvegen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tone@fampost.no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913 688 244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 INVEST AS</a:t>
            </a:r>
          </a:p>
        </p:txBody>
      </p:sp>
    </p:spTree>
  </p:cSld>
  <p:clrMapOvr>
    <a:masterClrMapping xmlns:a="http://schemas.openxmlformats.org/drawingml/2006/main"/>
  </p:clrMapOvr>
</p:sld>
</file>